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5"/>
  </p:sldMasterIdLst>
  <p:notesMasterIdLst>
    <p:notesMasterId r:id="rId17"/>
  </p:notesMasterIdLst>
  <p:sldIdLst>
    <p:sldId id="349" r:id="rId6"/>
    <p:sldId id="350" r:id="rId7"/>
    <p:sldId id="2147377418" r:id="rId8"/>
    <p:sldId id="2147377430" r:id="rId9"/>
    <p:sldId id="2147377433" r:id="rId10"/>
    <p:sldId id="2147377423" r:id="rId11"/>
    <p:sldId id="2147377424" r:id="rId12"/>
    <p:sldId id="2147377426" r:id="rId13"/>
    <p:sldId id="2147377427" r:id="rId14"/>
    <p:sldId id="2147377428" r:id="rId15"/>
    <p:sldId id="2147377415" r:id="rId16"/>
  </p:sldIdLst>
  <p:sldSz cx="12192000" cy="6858000"/>
  <p:notesSz cx="6646863" cy="97774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AA5A06-78C2-C149-EC84-D793AA57A4AC}" name="Ahmad, Umair (Trade)" initials="A(" userId="S::umair.ahmad@trade.gov.uk::03778a0d-8d83-4e7c-88b6-2b292ba02dbd" providerId="AD"/>
  <p188:author id="{B086F42D-DA07-AECB-B8A0-B8CA4565384E}" name="Healy, Keiran (TRADE)" initials="HK(" userId="S::Keiran.Healy@trade.gov.uk::e708615d-3918-4da2-b4d0-3ac6ae6a0798" providerId="AD"/>
  <p188:author id="{B1F30A34-8857-1C60-0480-C70441B02E25}" name="Duncan HOYLAND (DBT)" initials="DH" userId="S::Duncan.Hoyland@businessandtrade.gov.uk::6909f2ab-eb58-4c32-b681-82a877106b5e" providerId="AD"/>
  <p188:author id="{37D6403F-43CD-71E4-9946-8313BE990B57}" name="Joe BUSSE (DBT)" initials="Jb" userId="S::Joe.Busse@businessandtrade.gov.uk::238da2f6-58f9-406d-8018-2b14ced6ef42" providerId="AD"/>
  <p188:author id="{F8166D41-604D-64A2-0819-AA953C955191}" name="Mia REES (DBT)" initials="MR" userId="S::Mia.Rees@smallbusinesscommissioner.gov.uk::ea09924e-5ed4-43d1-a184-b38181da18bd" providerId="AD"/>
  <p188:author id="{52238162-3BAF-AA0B-BF10-7F007A006B24}" name="Nicola WALTERS (DBT)" initials="N(" userId="S::nicola.walters@businessandtrade.gov.uk::6d9ce156-ab77-4dab-834f-381f97009c51" providerId="AD"/>
  <p188:author id="{7AB03D97-082C-390E-554E-DA74DFF936D8}" name="Duncan HOYLAND (DBT)" initials="D(" userId="S::duncan.hoyland@businessandtrade.gov.uk::6909f2ab-eb58-4c32-b681-82a877106b5e" providerId="AD"/>
  <p188:author id="{7A76F19D-CF99-5C5C-E10C-0C40D59E9A61}" name="Sangster-Poole, Robert (Trade)" initials="S(" userId="S::robert.sangster-poole@trade.gov.uk::d580e514-c4ad-4a57-b9c8-a97250f77e1a" providerId="AD"/>
  <p188:author id="{534271AA-B15B-709F-FC38-5BFAADBBCE6C}" name="Nicola WALTERS (DBT)" initials="NW" userId="S::Nicola.Walters@businessandtrade.gov.uk::6d9ce156-ab77-4dab-834f-381f97009c51" providerId="AD"/>
  <p188:author id="{89B0C9B8-8EF5-1B7C-5221-6E6B4066EE13}" name="Healy, Keiran (TRADE)" initials="H(" userId="S::keiran.healy@trade.gov.uk::e708615d-3918-4da2-b4d0-3ac6ae6a0798" providerId="AD"/>
  <p188:author id="{1B8006BC-1535-61F7-590C-738ADB5F36A6}" name="Burrows, Tiffany (TRADE)" initials="BT(" userId="S::Tiffany.Burrows@trade.gov.uk::7e925516-a4b5-4045-8508-4c63980ac15d" providerId="AD"/>
  <p188:author id="{B90D92BD-8F2B-9C4D-4491-01D4329951BA}" name="Willgress-Dunn, Lydia [TRADE]" initials="W[" userId="S::lydia.willgress-dunn@trade.gov.uk::c0bc46a4-c67e-41f3-b8b2-8b9a33aecb82" providerId="AD"/>
  <p188:author id="{FA93D6C5-95A5-0F45-6D52-7C73E92C87E2}" name="Mcdonald, Katie (TRADE)" initials="M(" userId="S::katie.mcdonald@trade.gov.uk::a0b06a12-b24f-4674-bdbd-e3b0abf96c1c" providerId="AD"/>
  <p188:author id="{45F354CD-EA57-675E-CF70-9A30425F16FB}" name="Watson1, David (Trade)" initials="W(" userId="S::david.watson1@trade.gov.uk::db75db4e-e032-4eac-a0d6-bf06490e56b8" providerId="AD"/>
  <p188:author id="{B48560E8-F93A-B44D-24A6-650532088C02}" name="Culshaw, Alison (Trade)" initials="C(" userId="S::alison.culshaw@trade.gov.uk::8a050aaa-0242-4796-ae42-c503e171d3b6" providerId="AD"/>
  <p188:author id="{ADE745F2-8497-A971-917C-ABCBE92ECFFF}" name="Hannah BLACK (DBT)" initials="H(" userId="S::hannah.black@businessandtrade.gov.uk::1ee4c62f-b4fb-4481-bd89-5508aae0d5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FFFB"/>
    <a:srgbClr val="A7DD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 WALTERS (DBT)" userId="6d9ce156-ab77-4dab-834f-381f97009c51" providerId="ADAL" clId="{768D0F51-63FA-439F-9BD9-B232FB290B5D}"/>
    <pc:docChg chg="undo custSel addSld delSld modSld sldOrd">
      <pc:chgData name="Nicola WALTERS (DBT)" userId="6d9ce156-ab77-4dab-834f-381f97009c51" providerId="ADAL" clId="{768D0F51-63FA-439F-9BD9-B232FB290B5D}" dt="2025-10-03T15:39:38.263" v="53" actId="20577"/>
      <pc:docMkLst>
        <pc:docMk/>
      </pc:docMkLst>
      <pc:sldChg chg="modSp mod">
        <pc:chgData name="Nicola WALTERS (DBT)" userId="6d9ce156-ab77-4dab-834f-381f97009c51" providerId="ADAL" clId="{768D0F51-63FA-439F-9BD9-B232FB290B5D}" dt="2025-10-03T15:39:38.263" v="53" actId="20577"/>
        <pc:sldMkLst>
          <pc:docMk/>
          <pc:sldMk cId="2033614458" sldId="349"/>
        </pc:sldMkLst>
        <pc:spChg chg="mod">
          <ac:chgData name="Nicola WALTERS (DBT)" userId="6d9ce156-ab77-4dab-834f-381f97009c51" providerId="ADAL" clId="{768D0F51-63FA-439F-9BD9-B232FB290B5D}" dt="2025-10-03T15:39:38.263" v="53" actId="20577"/>
          <ac:spMkLst>
            <pc:docMk/>
            <pc:sldMk cId="2033614458" sldId="349"/>
            <ac:spMk id="3" creationId="{65BF7FDE-6CC3-F04A-8651-B920E4FB8A77}"/>
          </ac:spMkLst>
        </pc:spChg>
      </pc:sldChg>
      <pc:sldChg chg="add del">
        <pc:chgData name="Nicola WALTERS (DBT)" userId="6d9ce156-ab77-4dab-834f-381f97009c51" providerId="ADAL" clId="{768D0F51-63FA-439F-9BD9-B232FB290B5D}" dt="2025-10-03T15:30:41.719" v="43" actId="2696"/>
        <pc:sldMkLst>
          <pc:docMk/>
          <pc:sldMk cId="1471458527" sldId="350"/>
        </pc:sldMkLst>
      </pc:sldChg>
      <pc:sldChg chg="add del">
        <pc:chgData name="Nicola WALTERS (DBT)" userId="6d9ce156-ab77-4dab-834f-381f97009c51" providerId="ADAL" clId="{768D0F51-63FA-439F-9BD9-B232FB290B5D}" dt="2025-10-03T15:37:29.237" v="44" actId="2696"/>
        <pc:sldMkLst>
          <pc:docMk/>
          <pc:sldMk cId="1154879085" sldId="2147377416"/>
        </pc:sldMkLst>
      </pc:sldChg>
      <pc:sldChg chg="del">
        <pc:chgData name="Nicola WALTERS (DBT)" userId="6d9ce156-ab77-4dab-834f-381f97009c51" providerId="ADAL" clId="{768D0F51-63FA-439F-9BD9-B232FB290B5D}" dt="2025-10-03T15:39:08.610" v="52" actId="2696"/>
        <pc:sldMkLst>
          <pc:docMk/>
          <pc:sldMk cId="3373425962" sldId="2147377417"/>
        </pc:sldMkLst>
      </pc:sldChg>
      <pc:sldChg chg="modSp mod ord">
        <pc:chgData name="Nicola WALTERS (DBT)" userId="6d9ce156-ab77-4dab-834f-381f97009c51" providerId="ADAL" clId="{768D0F51-63FA-439F-9BD9-B232FB290B5D}" dt="2025-10-03T15:37:55.334" v="48"/>
        <pc:sldMkLst>
          <pc:docMk/>
          <pc:sldMk cId="1719563601" sldId="2147377430"/>
        </pc:sldMkLst>
        <pc:spChg chg="mod">
          <ac:chgData name="Nicola WALTERS (DBT)" userId="6d9ce156-ab77-4dab-834f-381f97009c51" providerId="ADAL" clId="{768D0F51-63FA-439F-9BD9-B232FB290B5D}" dt="2025-09-11T06:06:48.329" v="18" actId="20577"/>
          <ac:spMkLst>
            <pc:docMk/>
            <pc:sldMk cId="1719563601" sldId="2147377430"/>
            <ac:spMk id="3" creationId="{291431C1-849D-BC63-C2E9-48794089BC0E}"/>
          </ac:spMkLst>
        </pc:spChg>
      </pc:sldChg>
      <pc:sldChg chg="del ord">
        <pc:chgData name="Nicola WALTERS (DBT)" userId="6d9ce156-ab77-4dab-834f-381f97009c51" providerId="ADAL" clId="{768D0F51-63FA-439F-9BD9-B232FB290B5D}" dt="2025-10-03T15:38:50.502" v="51" actId="2696"/>
        <pc:sldMkLst>
          <pc:docMk/>
          <pc:sldMk cId="1452868148" sldId="2147377431"/>
        </pc:sldMkLst>
      </pc:sldChg>
      <pc:sldChg chg="del">
        <pc:chgData name="Nicola WALTERS (DBT)" userId="6d9ce156-ab77-4dab-834f-381f97009c51" providerId="ADAL" clId="{768D0F51-63FA-439F-9BD9-B232FB290B5D}" dt="2025-10-03T15:30:01.013" v="38" actId="2696"/>
        <pc:sldMkLst>
          <pc:docMk/>
          <pc:sldMk cId="1683049812" sldId="2147377432"/>
        </pc:sldMkLst>
      </pc:sldChg>
      <pc:sldChg chg="ord">
        <pc:chgData name="Nicola WALTERS (DBT)" userId="6d9ce156-ab77-4dab-834f-381f97009c51" providerId="ADAL" clId="{768D0F51-63FA-439F-9BD9-B232FB290B5D}" dt="2025-10-03T15:38:02.520" v="50"/>
        <pc:sldMkLst>
          <pc:docMk/>
          <pc:sldMk cId="1175802214" sldId="2147377433"/>
        </pc:sldMkLst>
      </pc:sldChg>
      <pc:sldChg chg="del">
        <pc:chgData name="Nicola WALTERS (DBT)" userId="6d9ce156-ab77-4dab-834f-381f97009c51" providerId="ADAL" clId="{768D0F51-63FA-439F-9BD9-B232FB290B5D}" dt="2025-10-03T15:30:13.457" v="39" actId="2696"/>
        <pc:sldMkLst>
          <pc:docMk/>
          <pc:sldMk cId="125273357" sldId="2147377434"/>
        </pc:sldMkLst>
      </pc:sldChg>
      <pc:sldChg chg="del">
        <pc:chgData name="Nicola WALTERS (DBT)" userId="6d9ce156-ab77-4dab-834f-381f97009c51" providerId="ADAL" clId="{768D0F51-63FA-439F-9BD9-B232FB290B5D}" dt="2025-10-03T15:29:38.428" v="36" actId="2696"/>
        <pc:sldMkLst>
          <pc:docMk/>
          <pc:sldMk cId="3467604814" sldId="2147377435"/>
        </pc:sldMkLst>
      </pc:sldChg>
      <pc:sldChg chg="modSp add del mod ord">
        <pc:chgData name="Nicola WALTERS (DBT)" userId="6d9ce156-ab77-4dab-834f-381f97009c51" providerId="ADAL" clId="{768D0F51-63FA-439F-9BD9-B232FB290B5D}" dt="2025-10-03T15:29:56.515" v="37" actId="2696"/>
        <pc:sldMkLst>
          <pc:docMk/>
          <pc:sldMk cId="2993414217" sldId="214737743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0307" cy="49056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65018" y="0"/>
            <a:ext cx="2880307" cy="490569"/>
          </a:xfrm>
          <a:prstGeom prst="rect">
            <a:avLst/>
          </a:prstGeom>
        </p:spPr>
        <p:txBody>
          <a:bodyPr vert="horz" lIns="91440" tIns="45720" rIns="91440" bIns="45720" rtlCol="0"/>
          <a:lstStyle>
            <a:lvl1pPr algn="r">
              <a:defRPr sz="1200"/>
            </a:lvl1pPr>
          </a:lstStyle>
          <a:p>
            <a:fld id="{E919D161-1B97-4748-98C6-2DA4CBC9C033}" type="datetimeFigureOut">
              <a:t>10/9/2025</a:t>
            </a:fld>
            <a:endParaRPr lang="en-US"/>
          </a:p>
        </p:txBody>
      </p:sp>
      <p:sp>
        <p:nvSpPr>
          <p:cNvPr id="4" name="Slide Image Placeholder 3"/>
          <p:cNvSpPr>
            <a:spLocks noGrp="1" noRot="1" noChangeAspect="1"/>
          </p:cNvSpPr>
          <p:nvPr>
            <p:ph type="sldImg" idx="2"/>
          </p:nvPr>
        </p:nvSpPr>
        <p:spPr>
          <a:xfrm>
            <a:off x="390525" y="1222375"/>
            <a:ext cx="5865813" cy="33004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4687" y="4705380"/>
            <a:ext cx="5317490" cy="384985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286846"/>
            <a:ext cx="2880307" cy="49056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65018" y="9286846"/>
            <a:ext cx="2880307" cy="490568"/>
          </a:xfrm>
          <a:prstGeom prst="rect">
            <a:avLst/>
          </a:prstGeom>
        </p:spPr>
        <p:txBody>
          <a:bodyPr vert="horz" lIns="91440" tIns="45720" rIns="91440" bIns="45720" rtlCol="0" anchor="b"/>
          <a:lstStyle>
            <a:lvl1pPr algn="r">
              <a:defRPr sz="1200"/>
            </a:lvl1pPr>
          </a:lstStyle>
          <a:p>
            <a:fld id="{DA30EBF7-C314-4E2C-8559-49E0318495D6}" type="slidenum">
              <a:t>‹#›</a:t>
            </a:fld>
            <a:endParaRPr lang="en-US"/>
          </a:p>
        </p:txBody>
      </p:sp>
    </p:spTree>
    <p:extLst>
      <p:ext uri="{BB962C8B-B14F-4D97-AF65-F5344CB8AC3E}">
        <p14:creationId xmlns:p14="http://schemas.microsoft.com/office/powerpoint/2010/main" val="895361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349F7-90A0-9765-0048-8C3D791C09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97C28C-9561-9689-2ED4-8631DAB929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0367D6-3EDA-8168-B9CF-0779A876A5D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CEB2B6-4C6D-2B6E-C1F0-2CDBA215A071}"/>
              </a:ext>
            </a:extLst>
          </p:cNvPr>
          <p:cNvSpPr>
            <a:spLocks noGrp="1"/>
          </p:cNvSpPr>
          <p:nvPr>
            <p:ph type="sldNum" sz="quarter" idx="5"/>
          </p:nvPr>
        </p:nvSpPr>
        <p:spPr/>
        <p:txBody>
          <a:bodyPr/>
          <a:lstStyle/>
          <a:p>
            <a:fld id="{DA30EBF7-C314-4E2C-8559-49E0318495D6}" type="slidenum">
              <a:rPr lang="en-GB" smtClean="0"/>
              <a:t>6</a:t>
            </a:fld>
            <a:endParaRPr lang="en-GB"/>
          </a:p>
        </p:txBody>
      </p:sp>
    </p:spTree>
    <p:extLst>
      <p:ext uri="{BB962C8B-B14F-4D97-AF65-F5344CB8AC3E}">
        <p14:creationId xmlns:p14="http://schemas.microsoft.com/office/powerpoint/2010/main" val="1219484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157EB-4BDA-70CE-7BC6-A2EF048DE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CA02EC-E6A2-8B49-CFB9-5D00B5739B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37477-82EE-3196-DACD-863B3A42F39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FC79F67-3FBE-5102-B4FE-2211A88C3CF6}"/>
              </a:ext>
            </a:extLst>
          </p:cNvPr>
          <p:cNvSpPr>
            <a:spLocks noGrp="1"/>
          </p:cNvSpPr>
          <p:nvPr>
            <p:ph type="sldNum" sz="quarter" idx="5"/>
          </p:nvPr>
        </p:nvSpPr>
        <p:spPr/>
        <p:txBody>
          <a:bodyPr/>
          <a:lstStyle/>
          <a:p>
            <a:fld id="{DA30EBF7-C314-4E2C-8559-49E0318495D6}" type="slidenum">
              <a:rPr lang="en-GB" smtClean="0"/>
              <a:t>7</a:t>
            </a:fld>
            <a:endParaRPr lang="en-GB"/>
          </a:p>
        </p:txBody>
      </p:sp>
    </p:spTree>
    <p:extLst>
      <p:ext uri="{BB962C8B-B14F-4D97-AF65-F5344CB8AC3E}">
        <p14:creationId xmlns:p14="http://schemas.microsoft.com/office/powerpoint/2010/main" val="3676974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3C728-A823-7AB7-5818-7E9EE4129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48A35F-6DAB-05C4-2806-525DC4B9E6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20A8F4-D11D-E6E7-5007-A38C7C402CC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DC41043-3C52-4DA2-4EAF-EB06D6834AD2}"/>
              </a:ext>
            </a:extLst>
          </p:cNvPr>
          <p:cNvSpPr>
            <a:spLocks noGrp="1"/>
          </p:cNvSpPr>
          <p:nvPr>
            <p:ph type="sldNum" sz="quarter" idx="5"/>
          </p:nvPr>
        </p:nvSpPr>
        <p:spPr/>
        <p:txBody>
          <a:bodyPr/>
          <a:lstStyle/>
          <a:p>
            <a:fld id="{DA30EBF7-C314-4E2C-8559-49E0318495D6}" type="slidenum">
              <a:rPr lang="en-GB" smtClean="0"/>
              <a:t>8</a:t>
            </a:fld>
            <a:endParaRPr lang="en-GB"/>
          </a:p>
        </p:txBody>
      </p:sp>
    </p:spTree>
    <p:extLst>
      <p:ext uri="{BB962C8B-B14F-4D97-AF65-F5344CB8AC3E}">
        <p14:creationId xmlns:p14="http://schemas.microsoft.com/office/powerpoint/2010/main" val="1367518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0F2BE-867D-B998-C00B-A4E454C57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C4BD27-ED9C-C469-2E00-BD9C66C80F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B5C814-ECDB-6710-7315-4A2832064A9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4271F0E-160F-B0E9-F863-AC5ED59B2136}"/>
              </a:ext>
            </a:extLst>
          </p:cNvPr>
          <p:cNvSpPr>
            <a:spLocks noGrp="1"/>
          </p:cNvSpPr>
          <p:nvPr>
            <p:ph type="sldNum" sz="quarter" idx="5"/>
          </p:nvPr>
        </p:nvSpPr>
        <p:spPr/>
        <p:txBody>
          <a:bodyPr/>
          <a:lstStyle/>
          <a:p>
            <a:fld id="{DA30EBF7-C314-4E2C-8559-49E0318495D6}" type="slidenum">
              <a:rPr lang="en-GB" smtClean="0"/>
              <a:t>9</a:t>
            </a:fld>
            <a:endParaRPr lang="en-GB"/>
          </a:p>
        </p:txBody>
      </p:sp>
    </p:spTree>
    <p:extLst>
      <p:ext uri="{BB962C8B-B14F-4D97-AF65-F5344CB8AC3E}">
        <p14:creationId xmlns:p14="http://schemas.microsoft.com/office/powerpoint/2010/main" val="4140406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1A1DF-4E3C-23D9-B8E8-4AF042B8F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CA626-499F-F521-FC8E-9C7940A2F0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2D6145-99BC-59D0-A127-F10D409D65A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EF8C22E-0AAC-51AD-8A55-FB4B18B26E5E}"/>
              </a:ext>
            </a:extLst>
          </p:cNvPr>
          <p:cNvSpPr>
            <a:spLocks noGrp="1"/>
          </p:cNvSpPr>
          <p:nvPr>
            <p:ph type="sldNum" sz="quarter" idx="5"/>
          </p:nvPr>
        </p:nvSpPr>
        <p:spPr/>
        <p:txBody>
          <a:bodyPr/>
          <a:lstStyle/>
          <a:p>
            <a:fld id="{DA30EBF7-C314-4E2C-8559-49E0318495D6}" type="slidenum">
              <a:rPr lang="en-GB" smtClean="0"/>
              <a:t>10</a:t>
            </a:fld>
            <a:endParaRPr lang="en-GB"/>
          </a:p>
        </p:txBody>
      </p:sp>
    </p:spTree>
    <p:extLst>
      <p:ext uri="{BB962C8B-B14F-4D97-AF65-F5344CB8AC3E}">
        <p14:creationId xmlns:p14="http://schemas.microsoft.com/office/powerpoint/2010/main" val="2954229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3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Title Slide">
    <p:spTree>
      <p:nvGrpSpPr>
        <p:cNvPr id="1" name=""/>
        <p:cNvGrpSpPr/>
        <p:nvPr/>
      </p:nvGrpSpPr>
      <p:grpSpPr>
        <a:xfrm>
          <a:off x="0" y="0"/>
          <a:ext cx="0" cy="0"/>
          <a:chOff x="0" y="0"/>
          <a:chExt cx="0" cy="0"/>
        </a:xfrm>
      </p:grpSpPr>
      <p:pic>
        <p:nvPicPr>
          <p:cNvPr id="12" name="Picture 8">
            <a:extLst>
              <a:ext uri="{FF2B5EF4-FFF2-40B4-BE49-F238E27FC236}">
                <a16:creationId xmlns:a16="http://schemas.microsoft.com/office/drawing/2014/main" id="{9A8A6B10-F925-3167-EDDD-B12CAD26427A}"/>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a:xfrm>
            <a:off x="2943225" y="1"/>
            <a:ext cx="9248775" cy="6850424"/>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pic>
      <p:sp>
        <p:nvSpPr>
          <p:cNvPr id="8" name="Picture Placeholder 7">
            <a:extLst>
              <a:ext uri="{FF2B5EF4-FFF2-40B4-BE49-F238E27FC236}">
                <a16:creationId xmlns:a16="http://schemas.microsoft.com/office/drawing/2014/main" id="{4E9E0E23-D09E-E29E-DE60-13C2EB4F0000}"/>
              </a:ext>
            </a:extLst>
          </p:cNvPr>
          <p:cNvSpPr>
            <a:spLocks noGrp="1"/>
          </p:cNvSpPr>
          <p:nvPr>
            <p:ph type="pic" sz="quarter" idx="10"/>
          </p:nvPr>
        </p:nvSpPr>
        <p:spPr>
          <a:xfrm>
            <a:off x="2952788" y="33713"/>
            <a:ext cx="9248775" cy="6816712"/>
          </a:xfrm>
        </p:spPr>
        <p:txBody>
          <a:bodyPr/>
          <a:lstStyle/>
          <a:p>
            <a:r>
              <a:rPr lang="en-GB"/>
              <a:t>Click icon to add picture</a:t>
            </a:r>
          </a:p>
        </p:txBody>
      </p:sp>
      <p:sp>
        <p:nvSpPr>
          <p:cNvPr id="9" name="Google Shape;124;p24">
            <a:extLst>
              <a:ext uri="{FF2B5EF4-FFF2-40B4-BE49-F238E27FC236}">
                <a16:creationId xmlns:a16="http://schemas.microsoft.com/office/drawing/2014/main" id="{FE241B5E-D793-B37B-F0BC-F11977A17252}"/>
              </a:ext>
            </a:extLst>
          </p:cNvPr>
          <p:cNvSpPr/>
          <p:nvPr userDrawn="1"/>
        </p:nvSpPr>
        <p:spPr>
          <a:xfrm rot="5400000">
            <a:off x="1706825" y="727705"/>
            <a:ext cx="4478400" cy="6702000"/>
          </a:xfrm>
          <a:prstGeom prst="rect">
            <a:avLst/>
          </a:prstGeom>
          <a:solidFill>
            <a:schemeClr val="accent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63F48DC6-8C9A-7041-4D5A-8494D0BF79D7}"/>
              </a:ext>
            </a:extLst>
          </p:cNvPr>
          <p:cNvSpPr>
            <a:spLocks noGrp="1"/>
          </p:cNvSpPr>
          <p:nvPr>
            <p:ph type="ctrTitle"/>
          </p:nvPr>
        </p:nvSpPr>
        <p:spPr>
          <a:xfrm>
            <a:off x="808382" y="2120695"/>
            <a:ext cx="6278218" cy="3289853"/>
          </a:xfrm>
        </p:spPr>
        <p:txBody>
          <a:bodyPr anchor="b">
            <a:normAutofit/>
          </a:bodyPr>
          <a:lstStyle>
            <a:lvl1pPr algn="l">
              <a:defRPr sz="5400" b="1">
                <a:solidFill>
                  <a:schemeClr val="bg1"/>
                </a:solidFill>
                <a:latin typeface="Arial" panose="020B0604020202020204" pitchFamily="34" charset="0"/>
                <a:ea typeface="Helvetica Neue" panose="02000503000000020004" pitchFamily="2" charset="0"/>
                <a:cs typeface="Arial" panose="020B0604020202020204" pitchFamily="34"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1682C907-2B3B-23AA-FCEB-330370E43A14}"/>
              </a:ext>
            </a:extLst>
          </p:cNvPr>
          <p:cNvSpPr>
            <a:spLocks noGrp="1"/>
          </p:cNvSpPr>
          <p:nvPr>
            <p:ph type="subTitle" idx="1"/>
          </p:nvPr>
        </p:nvSpPr>
        <p:spPr>
          <a:xfrm>
            <a:off x="808382" y="5539757"/>
            <a:ext cx="6278218" cy="477078"/>
          </a:xfrm>
        </p:spPr>
        <p:txBody>
          <a:bodyPr/>
          <a:lstStyle>
            <a:lvl1pPr marL="0" indent="0" algn="l">
              <a:buNone/>
              <a:defRPr sz="240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Google Shape;127;p24">
            <a:extLst>
              <a:ext uri="{FF2B5EF4-FFF2-40B4-BE49-F238E27FC236}">
                <a16:creationId xmlns:a16="http://schemas.microsoft.com/office/drawing/2014/main" id="{3FF0DCDA-47BC-D937-115A-05632BC3BFF1}"/>
              </a:ext>
            </a:extLst>
          </p:cNvPr>
          <p:cNvSpPr/>
          <p:nvPr userDrawn="1"/>
        </p:nvSpPr>
        <p:spPr>
          <a:xfrm rot="-5400000" flipH="1">
            <a:off x="9805400" y="3931305"/>
            <a:ext cx="4478400" cy="294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0000"/>
                  <a:lumOff val="80000"/>
                </a:schemeClr>
              </a:solidFill>
            </a:endParaRPr>
          </a:p>
        </p:txBody>
      </p:sp>
      <p:pic>
        <p:nvPicPr>
          <p:cNvPr id="4" name="Picture 3">
            <a:extLst>
              <a:ext uri="{FF2B5EF4-FFF2-40B4-BE49-F238E27FC236}">
                <a16:creationId xmlns:a16="http://schemas.microsoft.com/office/drawing/2014/main" id="{C0375C89-446B-44EE-0B3E-6EA52FC483AA}"/>
              </a:ext>
            </a:extLst>
          </p:cNvPr>
          <p:cNvPicPr>
            <a:picLocks noChangeAspect="1"/>
          </p:cNvPicPr>
          <p:nvPr userDrawn="1"/>
        </p:nvPicPr>
        <p:blipFill>
          <a:blip r:embed="rId4"/>
          <a:stretch>
            <a:fillRect/>
          </a:stretch>
        </p:blipFill>
        <p:spPr>
          <a:xfrm>
            <a:off x="252772" y="152400"/>
            <a:ext cx="2680890" cy="1616347"/>
          </a:xfrm>
          <a:prstGeom prst="rect">
            <a:avLst/>
          </a:prstGeom>
        </p:spPr>
      </p:pic>
    </p:spTree>
    <p:extLst>
      <p:ext uri="{BB962C8B-B14F-4D97-AF65-F5344CB8AC3E}">
        <p14:creationId xmlns:p14="http://schemas.microsoft.com/office/powerpoint/2010/main" val="2633948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tats + Content + hero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551597" y="365126"/>
            <a:ext cx="5347180"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97B7DF25-A389-1A42-B1AB-0699412F7E75}"/>
              </a:ext>
            </a:extLst>
          </p:cNvPr>
          <p:cNvSpPr/>
          <p:nvPr userDrawn="1"/>
        </p:nvSpPr>
        <p:spPr>
          <a:xfrm>
            <a:off x="6096000" y="0"/>
            <a:ext cx="60960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D34F38B7-F5C6-494B-818C-EA2F70295787}"/>
              </a:ext>
            </a:extLst>
          </p:cNvPr>
          <p:cNvSpPr>
            <a:spLocks noGrp="1"/>
          </p:cNvSpPr>
          <p:nvPr>
            <p:ph type="body" sz="quarter" idx="10" hasCustomPrompt="1"/>
          </p:nvPr>
        </p:nvSpPr>
        <p:spPr>
          <a:xfrm>
            <a:off x="550863" y="1362636"/>
            <a:ext cx="5348287" cy="556104"/>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1">
                <a:latin typeface="Arial" panose="020B0604020202020204" pitchFamily="34" charset="0"/>
                <a:cs typeface="Arial" panose="020B0604020202020204" pitchFamily="34" charset="0"/>
              </a:defRPr>
            </a:lvl1pPr>
          </a:lstStyle>
          <a:p>
            <a:pPr lvl="0"/>
            <a:r>
              <a:rPr lang="en-GB"/>
              <a:t>Key stats can go here: XX</a:t>
            </a:r>
          </a:p>
        </p:txBody>
      </p:sp>
      <p:sp>
        <p:nvSpPr>
          <p:cNvPr id="21" name="Text Placeholder 20">
            <a:extLst>
              <a:ext uri="{FF2B5EF4-FFF2-40B4-BE49-F238E27FC236}">
                <a16:creationId xmlns:a16="http://schemas.microsoft.com/office/drawing/2014/main" id="{357C6C26-39A6-D340-B9DA-C55D2A3B4200}"/>
              </a:ext>
            </a:extLst>
          </p:cNvPr>
          <p:cNvSpPr>
            <a:spLocks noGrp="1"/>
          </p:cNvSpPr>
          <p:nvPr>
            <p:ph type="body" sz="quarter" idx="11" hasCustomPrompt="1"/>
          </p:nvPr>
        </p:nvSpPr>
        <p:spPr>
          <a:xfrm>
            <a:off x="550863" y="2130425"/>
            <a:ext cx="5354578" cy="229721"/>
          </a:xfrm>
        </p:spPr>
        <p:txBody>
          <a:bodyPr>
            <a:normAutofit/>
          </a:bodyPr>
          <a:lstStyle>
            <a:lvl1pPr>
              <a:buNone/>
              <a:defRPr lang="en-IN" sz="1400" b="0" i="0" smtClean="0">
                <a:solidFill>
                  <a:schemeClr val="accent1"/>
                </a:solidFill>
                <a:effectLst/>
                <a:latin typeface="Arial" panose="020B0604020202020204" pitchFamily="34" charset="0"/>
                <a:cs typeface="Arial" panose="020B0604020202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en-GB"/>
              <a:t>Analysis:</a:t>
            </a:r>
          </a:p>
        </p:txBody>
      </p:sp>
      <p:sp>
        <p:nvSpPr>
          <p:cNvPr id="25" name="Text Placeholder 24">
            <a:extLst>
              <a:ext uri="{FF2B5EF4-FFF2-40B4-BE49-F238E27FC236}">
                <a16:creationId xmlns:a16="http://schemas.microsoft.com/office/drawing/2014/main" id="{5C6C9AE7-2E68-2542-B838-AD6C1FA0F93E}"/>
              </a:ext>
            </a:extLst>
          </p:cNvPr>
          <p:cNvSpPr>
            <a:spLocks noGrp="1"/>
          </p:cNvSpPr>
          <p:nvPr>
            <p:ph type="body" sz="quarter" idx="12" hasCustomPrompt="1"/>
          </p:nvPr>
        </p:nvSpPr>
        <p:spPr>
          <a:xfrm>
            <a:off x="550863" y="2466324"/>
            <a:ext cx="5354637" cy="4000420"/>
          </a:xfrm>
        </p:spPr>
        <p:txBody>
          <a:bodyPr/>
          <a:lstStyle>
            <a:lvl1pPr>
              <a:buNone/>
              <a:defRPr sz="1400">
                <a:latin typeface="Arial" panose="020B0604020202020204" pitchFamily="34" charset="0"/>
                <a:cs typeface="Arial" panose="020B0604020202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here to insert body copy</a:t>
            </a:r>
            <a:endParaRPr lang="en-US"/>
          </a:p>
        </p:txBody>
      </p:sp>
      <p:sp>
        <p:nvSpPr>
          <p:cNvPr id="4" name="Picture Placeholder 3">
            <a:extLst>
              <a:ext uri="{FF2B5EF4-FFF2-40B4-BE49-F238E27FC236}">
                <a16:creationId xmlns:a16="http://schemas.microsoft.com/office/drawing/2014/main" id="{D837A1D6-A655-8A9E-D677-9D34825767C1}"/>
              </a:ext>
            </a:extLst>
          </p:cNvPr>
          <p:cNvSpPr>
            <a:spLocks noGrp="1"/>
          </p:cNvSpPr>
          <p:nvPr>
            <p:ph type="pic" sz="quarter" idx="13"/>
          </p:nvPr>
        </p:nvSpPr>
        <p:spPr>
          <a:xfrm>
            <a:off x="6102291" y="0"/>
            <a:ext cx="6038129" cy="6858000"/>
          </a:xfrm>
        </p:spPr>
        <p:txBody>
          <a:bodyPr/>
          <a:lstStyle/>
          <a:p>
            <a:r>
              <a:rPr lang="en-GB"/>
              <a:t>Click icon to add picture</a:t>
            </a:r>
          </a:p>
        </p:txBody>
      </p:sp>
    </p:spTree>
    <p:extLst>
      <p:ext uri="{BB962C8B-B14F-4D97-AF65-F5344CB8AC3E}">
        <p14:creationId xmlns:p14="http://schemas.microsoft.com/office/powerpoint/2010/main" val="3298308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Right + big text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356725" y="395107"/>
            <a:ext cx="5347180" cy="3142572"/>
          </a:xfrm>
        </p:spPr>
        <p:txBody>
          <a:bodyPr>
            <a:normAutofit/>
          </a:bodyPr>
          <a:lstStyle>
            <a:lvl1pPr>
              <a:defRPr sz="6600">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97B7DF25-A389-1A42-B1AB-0699412F7E75}"/>
              </a:ext>
            </a:extLst>
          </p:cNvPr>
          <p:cNvSpPr/>
          <p:nvPr userDrawn="1"/>
        </p:nvSpPr>
        <p:spPr>
          <a:xfrm>
            <a:off x="6096000" y="0"/>
            <a:ext cx="60960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D837A1D6-A655-8A9E-D677-9D34825767C1}"/>
              </a:ext>
            </a:extLst>
          </p:cNvPr>
          <p:cNvSpPr>
            <a:spLocks noGrp="1"/>
          </p:cNvSpPr>
          <p:nvPr>
            <p:ph type="pic" sz="quarter" idx="13"/>
          </p:nvPr>
        </p:nvSpPr>
        <p:spPr>
          <a:xfrm>
            <a:off x="6096000" y="0"/>
            <a:ext cx="6096000" cy="6858000"/>
          </a:xfrm>
        </p:spPr>
        <p:txBody>
          <a:bodyPr/>
          <a:lstStyle/>
          <a:p>
            <a:r>
              <a:rPr lang="en-GB"/>
              <a:t>Click icon to add picture</a:t>
            </a:r>
          </a:p>
        </p:txBody>
      </p:sp>
    </p:spTree>
    <p:extLst>
      <p:ext uri="{BB962C8B-B14F-4D97-AF65-F5344CB8AC3E}">
        <p14:creationId xmlns:p14="http://schemas.microsoft.com/office/powerpoint/2010/main" val="1336538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right + big text + 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18CE35-67A6-504B-43E4-538B3330110B}"/>
              </a:ext>
            </a:extLst>
          </p:cNvPr>
          <p:cNvSpPr/>
          <p:nvPr userDrawn="1"/>
        </p:nvSpPr>
        <p:spPr>
          <a:xfrm>
            <a:off x="0" y="0"/>
            <a:ext cx="6096000" cy="6858000"/>
          </a:xfrm>
          <a:prstGeom prst="rect">
            <a:avLst/>
          </a:prstGeom>
          <a:gradFill flip="none" rotWithShape="1">
            <a:gsLst>
              <a:gs pos="0">
                <a:schemeClr val="accent2">
                  <a:lumMod val="89000"/>
                </a:schemeClr>
              </a:gs>
              <a:gs pos="42000">
                <a:schemeClr val="accent2">
                  <a:lumMod val="89000"/>
                </a:schemeClr>
              </a:gs>
              <a:gs pos="62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356725" y="395107"/>
            <a:ext cx="5347180" cy="3142572"/>
          </a:xfrm>
        </p:spPr>
        <p:txBody>
          <a:bodyPr>
            <a:normAutofit/>
          </a:bodyPr>
          <a:lstStyle>
            <a:lvl1pPr>
              <a:defRPr sz="6600">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97B7DF25-A389-1A42-B1AB-0699412F7E75}"/>
              </a:ext>
            </a:extLst>
          </p:cNvPr>
          <p:cNvSpPr/>
          <p:nvPr userDrawn="1"/>
        </p:nvSpPr>
        <p:spPr>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D837A1D6-A655-8A9E-D677-9D34825767C1}"/>
              </a:ext>
            </a:extLst>
          </p:cNvPr>
          <p:cNvSpPr>
            <a:spLocks noGrp="1"/>
          </p:cNvSpPr>
          <p:nvPr>
            <p:ph type="pic" sz="quarter" idx="13"/>
          </p:nvPr>
        </p:nvSpPr>
        <p:spPr>
          <a:xfrm>
            <a:off x="6096000" y="0"/>
            <a:ext cx="6096000" cy="6858000"/>
          </a:xfrm>
        </p:spPr>
        <p:txBody>
          <a:bodyPr/>
          <a:lstStyle/>
          <a:p>
            <a:r>
              <a:rPr lang="en-GB"/>
              <a:t>Click icon to add picture</a:t>
            </a:r>
          </a:p>
        </p:txBody>
      </p:sp>
    </p:spTree>
    <p:extLst>
      <p:ext uri="{BB962C8B-B14F-4D97-AF65-F5344CB8AC3E}">
        <p14:creationId xmlns:p14="http://schemas.microsoft.com/office/powerpoint/2010/main" val="2834618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eft + big text + white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B7DF25-A389-1A42-B1AB-0699412F7E75}"/>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D837A1D6-A655-8A9E-D677-9D34825767C1}"/>
              </a:ext>
            </a:extLst>
          </p:cNvPr>
          <p:cNvSpPr>
            <a:spLocks noGrp="1"/>
          </p:cNvSpPr>
          <p:nvPr>
            <p:ph type="pic" sz="quarter" idx="13"/>
          </p:nvPr>
        </p:nvSpPr>
        <p:spPr>
          <a:xfrm>
            <a:off x="0" y="0"/>
            <a:ext cx="6096000" cy="6858000"/>
          </a:xfrm>
        </p:spPr>
        <p:txBody>
          <a:bodyPr/>
          <a:lstStyle/>
          <a:p>
            <a:r>
              <a:rPr lang="en-GB"/>
              <a:t>Click icon to add picture</a:t>
            </a:r>
          </a:p>
        </p:txBody>
      </p:sp>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6517682" y="1009703"/>
            <a:ext cx="5347180" cy="3142572"/>
          </a:xfrm>
        </p:spPr>
        <p:txBody>
          <a:bodyPr>
            <a:normAutofit/>
          </a:bodyPr>
          <a:lstStyle>
            <a:lvl1pPr>
              <a:defRPr sz="6600">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Tree>
    <p:extLst>
      <p:ext uri="{BB962C8B-B14F-4D97-AF65-F5344CB8AC3E}">
        <p14:creationId xmlns:p14="http://schemas.microsoft.com/office/powerpoint/2010/main" val="723386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left+ big text + 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185228-687A-24B1-9AB0-BAAF52837A79}"/>
              </a:ext>
            </a:extLst>
          </p:cNvPr>
          <p:cNvSpPr/>
          <p:nvPr userDrawn="1"/>
        </p:nvSpPr>
        <p:spPr>
          <a:xfrm>
            <a:off x="6096000" y="0"/>
            <a:ext cx="6096000" cy="6858000"/>
          </a:xfrm>
          <a:prstGeom prst="rect">
            <a:avLst/>
          </a:prstGeom>
          <a:gradFill flip="none" rotWithShape="1">
            <a:gsLst>
              <a:gs pos="0">
                <a:schemeClr val="accent2">
                  <a:lumMod val="89000"/>
                </a:schemeClr>
              </a:gs>
              <a:gs pos="44000">
                <a:schemeClr val="accent2">
                  <a:lumMod val="89000"/>
                </a:schemeClr>
              </a:gs>
              <a:gs pos="5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7B7DF25-A389-1A42-B1AB-0699412F7E75}"/>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D837A1D6-A655-8A9E-D677-9D34825767C1}"/>
              </a:ext>
            </a:extLst>
          </p:cNvPr>
          <p:cNvSpPr>
            <a:spLocks noGrp="1"/>
          </p:cNvSpPr>
          <p:nvPr>
            <p:ph type="pic" sz="quarter" idx="13"/>
          </p:nvPr>
        </p:nvSpPr>
        <p:spPr>
          <a:xfrm>
            <a:off x="0" y="0"/>
            <a:ext cx="6096000" cy="6858000"/>
          </a:xfrm>
        </p:spPr>
        <p:txBody>
          <a:bodyPr/>
          <a:lstStyle/>
          <a:p>
            <a:r>
              <a:rPr lang="en-GB"/>
              <a:t>Click icon to add picture</a:t>
            </a:r>
          </a:p>
        </p:txBody>
      </p:sp>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6517682" y="1009703"/>
            <a:ext cx="5347180" cy="3142572"/>
          </a:xfrm>
        </p:spPr>
        <p:txBody>
          <a:bodyPr>
            <a:normAutofit/>
          </a:bodyPr>
          <a:lstStyle>
            <a:lvl1pPr>
              <a:defRPr sz="6600">
                <a:solidFill>
                  <a:schemeClr val="bg1"/>
                </a:solidFill>
                <a:latin typeface="Arial" panose="020B0604020202020204" pitchFamily="34" charset="0"/>
                <a:cs typeface="Arial" panose="020B0604020202020204" pitchFamily="34" charset="0"/>
              </a:defRPr>
            </a:lvl1pPr>
          </a:lstStyle>
          <a:p>
            <a:r>
              <a:rPr lang="en-GB"/>
              <a:t>Click to edit title</a:t>
            </a:r>
            <a:endParaRPr lang="en-US"/>
          </a:p>
        </p:txBody>
      </p:sp>
    </p:spTree>
    <p:extLst>
      <p:ext uri="{BB962C8B-B14F-4D97-AF65-F5344CB8AC3E}">
        <p14:creationId xmlns:p14="http://schemas.microsoft.com/office/powerpoint/2010/main" val="597384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s red + Paragraph sty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080B-A8AB-DF45-9DB0-F715921FA36C}"/>
              </a:ext>
            </a:extLst>
          </p:cNvPr>
          <p:cNvSpPr>
            <a:spLocks noGrp="1"/>
          </p:cNvSpPr>
          <p:nvPr>
            <p:ph type="title" hasCustomPrompt="1"/>
          </p:nvPr>
        </p:nvSpPr>
        <p:spPr>
          <a:xfrm>
            <a:off x="6390165" y="365126"/>
            <a:ext cx="5494452"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4" name="Rectangle 13">
            <a:extLst>
              <a:ext uri="{FF2B5EF4-FFF2-40B4-BE49-F238E27FC236}">
                <a16:creationId xmlns:a16="http://schemas.microsoft.com/office/drawing/2014/main" id="{23121A4A-4618-8E47-B993-49D6845A5263}"/>
              </a:ext>
            </a:extLst>
          </p:cNvPr>
          <p:cNvSpPr/>
          <p:nvPr userDrawn="1"/>
        </p:nvSpPr>
        <p:spPr>
          <a:xfrm>
            <a:off x="3175" y="0"/>
            <a:ext cx="6095999"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78BC6B58-C9FD-364F-B784-D45EC071152A}"/>
              </a:ext>
            </a:extLst>
          </p:cNvPr>
          <p:cNvSpPr>
            <a:spLocks noGrp="1"/>
          </p:cNvSpPr>
          <p:nvPr>
            <p:ph type="pic" sz="quarter" idx="10"/>
          </p:nvPr>
        </p:nvSpPr>
        <p:spPr>
          <a:xfrm>
            <a:off x="74613" y="365126"/>
            <a:ext cx="3051175" cy="1947285"/>
          </a:xfrm>
          <a:blipFill dpi="0" rotWithShape="1">
            <a:blip r:embed="rId2"/>
            <a:srcRect/>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26" name="Picture Placeholder 25">
            <a:extLst>
              <a:ext uri="{FF2B5EF4-FFF2-40B4-BE49-F238E27FC236}">
                <a16:creationId xmlns:a16="http://schemas.microsoft.com/office/drawing/2014/main" id="{E3D989F3-3AD9-4347-9231-7DC7D4FAE483}"/>
              </a:ext>
            </a:extLst>
          </p:cNvPr>
          <p:cNvSpPr>
            <a:spLocks noGrp="1"/>
          </p:cNvSpPr>
          <p:nvPr>
            <p:ph type="pic" sz="quarter" idx="11"/>
          </p:nvPr>
        </p:nvSpPr>
        <p:spPr>
          <a:xfrm>
            <a:off x="3200400" y="1535113"/>
            <a:ext cx="2735263" cy="1828800"/>
          </a:xfrm>
          <a:blipFill>
            <a:blip r:embed="rId3"/>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28" name="Picture Placeholder 27">
            <a:extLst>
              <a:ext uri="{FF2B5EF4-FFF2-40B4-BE49-F238E27FC236}">
                <a16:creationId xmlns:a16="http://schemas.microsoft.com/office/drawing/2014/main" id="{FA181E6F-B2DF-E347-8659-4DF4019B82C8}"/>
              </a:ext>
            </a:extLst>
          </p:cNvPr>
          <p:cNvSpPr>
            <a:spLocks noGrp="1"/>
          </p:cNvSpPr>
          <p:nvPr>
            <p:ph type="pic" sz="quarter" idx="12"/>
          </p:nvPr>
        </p:nvSpPr>
        <p:spPr>
          <a:xfrm>
            <a:off x="152400" y="3149600"/>
            <a:ext cx="2898775" cy="2149475"/>
          </a:xfrm>
          <a:blipFill>
            <a:blip r:embed="rId4"/>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30" name="Picture Placeholder 29">
            <a:extLst>
              <a:ext uri="{FF2B5EF4-FFF2-40B4-BE49-F238E27FC236}">
                <a16:creationId xmlns:a16="http://schemas.microsoft.com/office/drawing/2014/main" id="{B19CFEDB-0BE2-D44A-B504-7DE7A0620A95}"/>
              </a:ext>
            </a:extLst>
          </p:cNvPr>
          <p:cNvSpPr>
            <a:spLocks noGrp="1"/>
          </p:cNvSpPr>
          <p:nvPr>
            <p:ph type="pic" sz="quarter" idx="13"/>
          </p:nvPr>
        </p:nvSpPr>
        <p:spPr>
          <a:xfrm>
            <a:off x="3484563" y="3527596"/>
            <a:ext cx="2174875" cy="2895600"/>
          </a:xfrm>
          <a:blipFill dpi="0" rotWithShape="1">
            <a:blip r:embed="rId5"/>
            <a:srcRect/>
            <a:tile tx="958850" ty="12700" sx="27000" sy="28000" flip="none" algn="ctr"/>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32" name="Text Placeholder 31">
            <a:extLst>
              <a:ext uri="{FF2B5EF4-FFF2-40B4-BE49-F238E27FC236}">
                <a16:creationId xmlns:a16="http://schemas.microsoft.com/office/drawing/2014/main" id="{9AC22A18-1CE1-A349-BFB8-9C1CE686E752}"/>
              </a:ext>
            </a:extLst>
          </p:cNvPr>
          <p:cNvSpPr>
            <a:spLocks noGrp="1"/>
          </p:cNvSpPr>
          <p:nvPr>
            <p:ph type="body" sz="quarter" idx="14"/>
          </p:nvPr>
        </p:nvSpPr>
        <p:spPr>
          <a:xfrm>
            <a:off x="6389688" y="1362636"/>
            <a:ext cx="5494337" cy="5130239"/>
          </a:xfrm>
        </p:spPr>
        <p:txBody>
          <a:bodyPr>
            <a:normAutofit/>
          </a:bodyPr>
          <a:lstStyle>
            <a:lvl1pPr>
              <a:buFont typeface="Arial" panose="020B0604020202020204" pitchFamily="34" charset="0"/>
              <a:buNone/>
              <a:defRPr sz="14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54124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s blue + Paragraph sty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9080B-A8AB-DF45-9DB0-F715921FA36C}"/>
              </a:ext>
            </a:extLst>
          </p:cNvPr>
          <p:cNvSpPr>
            <a:spLocks noGrp="1"/>
          </p:cNvSpPr>
          <p:nvPr>
            <p:ph type="title" hasCustomPrompt="1"/>
          </p:nvPr>
        </p:nvSpPr>
        <p:spPr>
          <a:xfrm>
            <a:off x="6390165" y="365126"/>
            <a:ext cx="5494452"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4" name="Rectangle 13">
            <a:extLst>
              <a:ext uri="{FF2B5EF4-FFF2-40B4-BE49-F238E27FC236}">
                <a16:creationId xmlns:a16="http://schemas.microsoft.com/office/drawing/2014/main" id="{23121A4A-4618-8E47-B993-49D6845A5263}"/>
              </a:ext>
            </a:extLst>
          </p:cNvPr>
          <p:cNvSpPr/>
          <p:nvPr userDrawn="1"/>
        </p:nvSpPr>
        <p:spPr>
          <a:xfrm>
            <a:off x="0" y="0"/>
            <a:ext cx="6095999" cy="6858000"/>
          </a:xfrm>
          <a:prstGeom prst="rect">
            <a:avLst/>
          </a:prstGeom>
          <a:gradFill flip="none" rotWithShape="1">
            <a:gsLst>
              <a:gs pos="0">
                <a:schemeClr val="accent2">
                  <a:lumMod val="89000"/>
                </a:schemeClr>
              </a:gs>
              <a:gs pos="37000">
                <a:schemeClr val="accent2">
                  <a:lumMod val="89000"/>
                </a:schemeClr>
              </a:gs>
              <a:gs pos="52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31">
            <a:extLst>
              <a:ext uri="{FF2B5EF4-FFF2-40B4-BE49-F238E27FC236}">
                <a16:creationId xmlns:a16="http://schemas.microsoft.com/office/drawing/2014/main" id="{9AC22A18-1CE1-A349-BFB8-9C1CE686E752}"/>
              </a:ext>
            </a:extLst>
          </p:cNvPr>
          <p:cNvSpPr>
            <a:spLocks noGrp="1"/>
          </p:cNvSpPr>
          <p:nvPr>
            <p:ph type="body" sz="quarter" idx="14"/>
          </p:nvPr>
        </p:nvSpPr>
        <p:spPr>
          <a:xfrm>
            <a:off x="6389688" y="1362636"/>
            <a:ext cx="5494337" cy="5130239"/>
          </a:xfrm>
        </p:spPr>
        <p:txBody>
          <a:bodyPr>
            <a:normAutofit/>
          </a:bodyPr>
          <a:lstStyle>
            <a:lvl1pPr>
              <a:buFont typeface="Arial" panose="020B0604020202020204" pitchFamily="34" charset="0"/>
              <a:buNone/>
              <a:defRPr sz="1400" b="1">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Calibri" panose="020F0502020204030204" pitchFamily="34" charset="0"/>
                <a:cs typeface="Calibri" panose="020F0502020204030204" pitchFamily="34" charset="0"/>
              </a:defRPr>
            </a:lvl3pPr>
            <a:lvl4pPr>
              <a:defRPr sz="1400">
                <a:latin typeface="Calibri" panose="020F0502020204030204" pitchFamily="34" charset="0"/>
                <a:cs typeface="Calibri" panose="020F0502020204030204" pitchFamily="34" charset="0"/>
              </a:defRPr>
            </a:lvl4pPr>
            <a:lvl5pPr>
              <a:defRPr sz="1400">
                <a:latin typeface="Calibri" panose="020F0502020204030204" pitchFamily="34"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Picture Placeholder 23">
            <a:extLst>
              <a:ext uri="{FF2B5EF4-FFF2-40B4-BE49-F238E27FC236}">
                <a16:creationId xmlns:a16="http://schemas.microsoft.com/office/drawing/2014/main" id="{528ABC95-38CC-6229-2712-2E7BB27E2BC8}"/>
              </a:ext>
            </a:extLst>
          </p:cNvPr>
          <p:cNvSpPr>
            <a:spLocks noGrp="1"/>
          </p:cNvSpPr>
          <p:nvPr>
            <p:ph type="pic" sz="quarter" idx="10"/>
          </p:nvPr>
        </p:nvSpPr>
        <p:spPr>
          <a:xfrm>
            <a:off x="74613" y="365126"/>
            <a:ext cx="3051175" cy="1947285"/>
          </a:xfrm>
          <a:blipFill dpi="0" rotWithShape="1">
            <a:blip r:embed="rId2"/>
            <a:srcRect/>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5" name="Picture Placeholder 25">
            <a:extLst>
              <a:ext uri="{FF2B5EF4-FFF2-40B4-BE49-F238E27FC236}">
                <a16:creationId xmlns:a16="http://schemas.microsoft.com/office/drawing/2014/main" id="{CB725A66-8166-8A5E-0717-E9DB2E3F62C9}"/>
              </a:ext>
            </a:extLst>
          </p:cNvPr>
          <p:cNvSpPr>
            <a:spLocks noGrp="1"/>
          </p:cNvSpPr>
          <p:nvPr>
            <p:ph type="pic" sz="quarter" idx="11"/>
          </p:nvPr>
        </p:nvSpPr>
        <p:spPr>
          <a:xfrm>
            <a:off x="3200400" y="1535113"/>
            <a:ext cx="2735263" cy="1828800"/>
          </a:xfrm>
          <a:blipFill>
            <a:blip r:embed="rId3"/>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6" name="Picture Placeholder 27">
            <a:extLst>
              <a:ext uri="{FF2B5EF4-FFF2-40B4-BE49-F238E27FC236}">
                <a16:creationId xmlns:a16="http://schemas.microsoft.com/office/drawing/2014/main" id="{A724C3CF-4E9C-1C6B-8A88-495A28349E3E}"/>
              </a:ext>
            </a:extLst>
          </p:cNvPr>
          <p:cNvSpPr>
            <a:spLocks noGrp="1"/>
          </p:cNvSpPr>
          <p:nvPr>
            <p:ph type="pic" sz="quarter" idx="12"/>
          </p:nvPr>
        </p:nvSpPr>
        <p:spPr>
          <a:xfrm>
            <a:off x="152400" y="3149600"/>
            <a:ext cx="2898775" cy="2149475"/>
          </a:xfrm>
          <a:blipFill>
            <a:blip r:embed="rId4"/>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7" name="Picture Placeholder 29">
            <a:extLst>
              <a:ext uri="{FF2B5EF4-FFF2-40B4-BE49-F238E27FC236}">
                <a16:creationId xmlns:a16="http://schemas.microsoft.com/office/drawing/2014/main" id="{B0D3AE0C-1B94-F88D-8ACA-4AC5D963F7F1}"/>
              </a:ext>
            </a:extLst>
          </p:cNvPr>
          <p:cNvSpPr>
            <a:spLocks noGrp="1"/>
          </p:cNvSpPr>
          <p:nvPr>
            <p:ph type="pic" sz="quarter" idx="13"/>
          </p:nvPr>
        </p:nvSpPr>
        <p:spPr>
          <a:xfrm>
            <a:off x="3484563" y="3527596"/>
            <a:ext cx="2174875" cy="2895600"/>
          </a:xfrm>
          <a:blipFill dpi="0" rotWithShape="1">
            <a:blip r:embed="rId5"/>
            <a:srcRect/>
            <a:tile tx="958850" ty="12700" sx="27000" sy="28000" flip="none" algn="ctr"/>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Tree>
    <p:extLst>
      <p:ext uri="{BB962C8B-B14F-4D97-AF65-F5344CB8AC3E}">
        <p14:creationId xmlns:p14="http://schemas.microsoft.com/office/powerpoint/2010/main" val="1540848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F52AA-4689-AA4D-8799-FFCBC024EF66}"/>
              </a:ext>
            </a:extLst>
          </p:cNvPr>
          <p:cNvSpPr>
            <a:spLocks noGrp="1"/>
          </p:cNvSpPr>
          <p:nvPr>
            <p:ph type="title" hasCustomPrompt="1"/>
          </p:nvPr>
        </p:nvSpPr>
        <p:spPr>
          <a:xfrm>
            <a:off x="281777" y="230216"/>
            <a:ext cx="11555718"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5" name="Picture Placeholder 14">
            <a:extLst>
              <a:ext uri="{FF2B5EF4-FFF2-40B4-BE49-F238E27FC236}">
                <a16:creationId xmlns:a16="http://schemas.microsoft.com/office/drawing/2014/main" id="{775EFAB9-A0C6-4147-A31D-D198423303EF}"/>
              </a:ext>
            </a:extLst>
          </p:cNvPr>
          <p:cNvSpPr>
            <a:spLocks noGrp="1"/>
          </p:cNvSpPr>
          <p:nvPr>
            <p:ph type="pic" sz="quarter" idx="10"/>
          </p:nvPr>
        </p:nvSpPr>
        <p:spPr>
          <a:xfrm>
            <a:off x="265606" y="1468282"/>
            <a:ext cx="3750504" cy="2211488"/>
          </a:xfrm>
          <a:blipFill>
            <a:blip r:embed="rId2"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19" name="Text Placeholder 18">
            <a:extLst>
              <a:ext uri="{FF2B5EF4-FFF2-40B4-BE49-F238E27FC236}">
                <a16:creationId xmlns:a16="http://schemas.microsoft.com/office/drawing/2014/main" id="{9CFD2D1F-6471-8B43-AA12-505482C4F448}"/>
              </a:ext>
            </a:extLst>
          </p:cNvPr>
          <p:cNvSpPr>
            <a:spLocks noGrp="1"/>
          </p:cNvSpPr>
          <p:nvPr>
            <p:ph type="body" sz="quarter" idx="11" hasCustomPrompt="1"/>
          </p:nvPr>
        </p:nvSpPr>
        <p:spPr>
          <a:xfrm>
            <a:off x="265567" y="3680276"/>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
        <p:nvSpPr>
          <p:cNvPr id="20" name="Picture Placeholder 14">
            <a:extLst>
              <a:ext uri="{FF2B5EF4-FFF2-40B4-BE49-F238E27FC236}">
                <a16:creationId xmlns:a16="http://schemas.microsoft.com/office/drawing/2014/main" id="{C081B2A1-28AD-FA40-93F9-B4428C68588B}"/>
              </a:ext>
            </a:extLst>
          </p:cNvPr>
          <p:cNvSpPr>
            <a:spLocks noGrp="1"/>
          </p:cNvSpPr>
          <p:nvPr>
            <p:ph type="pic" sz="quarter" idx="12"/>
          </p:nvPr>
        </p:nvSpPr>
        <p:spPr>
          <a:xfrm>
            <a:off x="4184463" y="1468282"/>
            <a:ext cx="3750504" cy="2211488"/>
          </a:xfrm>
          <a:blipFill>
            <a:blip r:embed="rId3"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21" name="Text Placeholder 18">
            <a:extLst>
              <a:ext uri="{FF2B5EF4-FFF2-40B4-BE49-F238E27FC236}">
                <a16:creationId xmlns:a16="http://schemas.microsoft.com/office/drawing/2014/main" id="{7898ADB0-DC5D-2545-8567-CF50DD730134}"/>
              </a:ext>
            </a:extLst>
          </p:cNvPr>
          <p:cNvSpPr>
            <a:spLocks noGrp="1"/>
          </p:cNvSpPr>
          <p:nvPr>
            <p:ph type="body" sz="quarter" idx="13" hasCustomPrompt="1"/>
          </p:nvPr>
        </p:nvSpPr>
        <p:spPr>
          <a:xfrm>
            <a:off x="4184424" y="3680276"/>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
        <p:nvSpPr>
          <p:cNvPr id="22" name="Picture Placeholder 14">
            <a:extLst>
              <a:ext uri="{FF2B5EF4-FFF2-40B4-BE49-F238E27FC236}">
                <a16:creationId xmlns:a16="http://schemas.microsoft.com/office/drawing/2014/main" id="{0619C16E-0976-2046-B1E1-9C2CA8F9DD8A}"/>
              </a:ext>
            </a:extLst>
          </p:cNvPr>
          <p:cNvSpPr>
            <a:spLocks noGrp="1"/>
          </p:cNvSpPr>
          <p:nvPr>
            <p:ph type="pic" sz="quarter" idx="14"/>
          </p:nvPr>
        </p:nvSpPr>
        <p:spPr>
          <a:xfrm>
            <a:off x="8103320" y="1468282"/>
            <a:ext cx="3750504" cy="2211488"/>
          </a:xfrm>
          <a:blipFill>
            <a:blip r:embed="rId4"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23" name="Text Placeholder 18">
            <a:extLst>
              <a:ext uri="{FF2B5EF4-FFF2-40B4-BE49-F238E27FC236}">
                <a16:creationId xmlns:a16="http://schemas.microsoft.com/office/drawing/2014/main" id="{45120805-BA9C-CE4B-A9A4-8A3FF0A8FBE2}"/>
              </a:ext>
            </a:extLst>
          </p:cNvPr>
          <p:cNvSpPr>
            <a:spLocks noGrp="1"/>
          </p:cNvSpPr>
          <p:nvPr>
            <p:ph type="body" sz="quarter" idx="15" hasCustomPrompt="1"/>
          </p:nvPr>
        </p:nvSpPr>
        <p:spPr>
          <a:xfrm>
            <a:off x="8103281" y="3680276"/>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
        <p:nvSpPr>
          <p:cNvPr id="24" name="Picture Placeholder 14">
            <a:extLst>
              <a:ext uri="{FF2B5EF4-FFF2-40B4-BE49-F238E27FC236}">
                <a16:creationId xmlns:a16="http://schemas.microsoft.com/office/drawing/2014/main" id="{C5E297E3-C7D7-1644-B398-F0E9F051DC64}"/>
              </a:ext>
            </a:extLst>
          </p:cNvPr>
          <p:cNvSpPr>
            <a:spLocks noGrp="1"/>
          </p:cNvSpPr>
          <p:nvPr>
            <p:ph type="pic" sz="quarter" idx="16"/>
          </p:nvPr>
        </p:nvSpPr>
        <p:spPr>
          <a:xfrm>
            <a:off x="265606" y="4146168"/>
            <a:ext cx="3750504" cy="2211488"/>
          </a:xfrm>
          <a:blipFill>
            <a:blip r:embed="rId5"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25" name="Text Placeholder 18">
            <a:extLst>
              <a:ext uri="{FF2B5EF4-FFF2-40B4-BE49-F238E27FC236}">
                <a16:creationId xmlns:a16="http://schemas.microsoft.com/office/drawing/2014/main" id="{F386E8E9-3036-A844-9FC4-4B157B17211D}"/>
              </a:ext>
            </a:extLst>
          </p:cNvPr>
          <p:cNvSpPr>
            <a:spLocks noGrp="1"/>
          </p:cNvSpPr>
          <p:nvPr>
            <p:ph type="body" sz="quarter" idx="17" hasCustomPrompt="1"/>
          </p:nvPr>
        </p:nvSpPr>
        <p:spPr>
          <a:xfrm>
            <a:off x="265567" y="6358162"/>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
        <p:nvSpPr>
          <p:cNvPr id="26" name="Picture Placeholder 14">
            <a:extLst>
              <a:ext uri="{FF2B5EF4-FFF2-40B4-BE49-F238E27FC236}">
                <a16:creationId xmlns:a16="http://schemas.microsoft.com/office/drawing/2014/main" id="{151802DD-84F7-8C4A-A957-6CBC1C254EDF}"/>
              </a:ext>
            </a:extLst>
          </p:cNvPr>
          <p:cNvSpPr>
            <a:spLocks noGrp="1"/>
          </p:cNvSpPr>
          <p:nvPr>
            <p:ph type="pic" sz="quarter" idx="18"/>
          </p:nvPr>
        </p:nvSpPr>
        <p:spPr>
          <a:xfrm>
            <a:off x="4184463" y="4146168"/>
            <a:ext cx="3750504" cy="2211488"/>
          </a:xfrm>
          <a:blipFill>
            <a:blip r:embed="rId6"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27" name="Text Placeholder 18">
            <a:extLst>
              <a:ext uri="{FF2B5EF4-FFF2-40B4-BE49-F238E27FC236}">
                <a16:creationId xmlns:a16="http://schemas.microsoft.com/office/drawing/2014/main" id="{D138019F-0E59-F74B-AE0A-DD7661AB20A7}"/>
              </a:ext>
            </a:extLst>
          </p:cNvPr>
          <p:cNvSpPr>
            <a:spLocks noGrp="1"/>
          </p:cNvSpPr>
          <p:nvPr>
            <p:ph type="body" sz="quarter" idx="19" hasCustomPrompt="1"/>
          </p:nvPr>
        </p:nvSpPr>
        <p:spPr>
          <a:xfrm>
            <a:off x="4184424" y="6358162"/>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
        <p:nvSpPr>
          <p:cNvPr id="28" name="Picture Placeholder 14">
            <a:extLst>
              <a:ext uri="{FF2B5EF4-FFF2-40B4-BE49-F238E27FC236}">
                <a16:creationId xmlns:a16="http://schemas.microsoft.com/office/drawing/2014/main" id="{A1A49D77-60EC-B04B-8B20-C3A83ED1BB16}"/>
              </a:ext>
            </a:extLst>
          </p:cNvPr>
          <p:cNvSpPr>
            <a:spLocks noGrp="1"/>
          </p:cNvSpPr>
          <p:nvPr>
            <p:ph type="pic" sz="quarter" idx="20"/>
          </p:nvPr>
        </p:nvSpPr>
        <p:spPr>
          <a:xfrm>
            <a:off x="8103320" y="4146168"/>
            <a:ext cx="3750504" cy="2211488"/>
          </a:xfrm>
          <a:blipFill>
            <a:blip r:embed="rId7"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29" name="Text Placeholder 18">
            <a:extLst>
              <a:ext uri="{FF2B5EF4-FFF2-40B4-BE49-F238E27FC236}">
                <a16:creationId xmlns:a16="http://schemas.microsoft.com/office/drawing/2014/main" id="{BAD99B40-13DD-2E4C-8304-E617571B0694}"/>
              </a:ext>
            </a:extLst>
          </p:cNvPr>
          <p:cNvSpPr>
            <a:spLocks noGrp="1"/>
          </p:cNvSpPr>
          <p:nvPr>
            <p:ph type="body" sz="quarter" idx="21" hasCustomPrompt="1"/>
          </p:nvPr>
        </p:nvSpPr>
        <p:spPr>
          <a:xfrm>
            <a:off x="8103281" y="6358162"/>
            <a:ext cx="3751262" cy="296863"/>
          </a:xfrm>
        </p:spPr>
        <p:txBody>
          <a:bodyPr>
            <a:noAutofit/>
          </a:bodyPr>
          <a:lstStyle>
            <a:lvl1pPr>
              <a:buNone/>
              <a:defRPr sz="1400">
                <a:latin typeface="Calibri" panose="020F0502020204030204" pitchFamily="34" charset="0"/>
                <a:cs typeface="Calibri" panose="020F0502020204030204" pitchFamily="34" charset="0"/>
              </a:defRPr>
            </a:lvl1pPr>
          </a:lstStyle>
          <a:p>
            <a:pPr lvl="0"/>
            <a:r>
              <a:rPr lang="en-US"/>
              <a:t>Click to enter caption</a:t>
            </a:r>
          </a:p>
        </p:txBody>
      </p:sp>
    </p:spTree>
    <p:extLst>
      <p:ext uri="{BB962C8B-B14F-4D97-AF65-F5344CB8AC3E}">
        <p14:creationId xmlns:p14="http://schemas.microsoft.com/office/powerpoint/2010/main" val="242366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8F433-65F6-044F-AB81-5709C02A33D9}"/>
              </a:ext>
            </a:extLst>
          </p:cNvPr>
          <p:cNvSpPr>
            <a:spLocks noGrp="1"/>
          </p:cNvSpPr>
          <p:nvPr>
            <p:ph type="title" hasCustomPrompt="1"/>
          </p:nvPr>
        </p:nvSpPr>
        <p:spPr>
          <a:xfrm>
            <a:off x="551597" y="365126"/>
            <a:ext cx="10965716"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Data Visualisations and Charts go here</a:t>
            </a:r>
            <a:endParaRPr lang="en-US"/>
          </a:p>
        </p:txBody>
      </p:sp>
      <p:sp>
        <p:nvSpPr>
          <p:cNvPr id="6" name="Rectangle 5">
            <a:extLst>
              <a:ext uri="{FF2B5EF4-FFF2-40B4-BE49-F238E27FC236}">
                <a16:creationId xmlns:a16="http://schemas.microsoft.com/office/drawing/2014/main" id="{3C577AA1-0DE7-364E-A063-B3D34C52B2B3}"/>
              </a:ext>
            </a:extLst>
          </p:cNvPr>
          <p:cNvSpPr/>
          <p:nvPr userDrawn="1"/>
        </p:nvSpPr>
        <p:spPr>
          <a:xfrm>
            <a:off x="0" y="1190856"/>
            <a:ext cx="12192000" cy="5302017"/>
          </a:xfrm>
          <a:prstGeom prst="rect">
            <a:avLst/>
          </a:prstGeom>
          <a:solidFill>
            <a:schemeClr val="bg2">
              <a:lumMod val="90000"/>
              <a:alpha val="504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art Placeholder 10">
            <a:extLst>
              <a:ext uri="{FF2B5EF4-FFF2-40B4-BE49-F238E27FC236}">
                <a16:creationId xmlns:a16="http://schemas.microsoft.com/office/drawing/2014/main" id="{3A621646-C78F-984B-9A44-84550E699B52}"/>
              </a:ext>
            </a:extLst>
          </p:cNvPr>
          <p:cNvSpPr>
            <a:spLocks noGrp="1"/>
          </p:cNvSpPr>
          <p:nvPr>
            <p:ph type="chart" sz="quarter" idx="10"/>
          </p:nvPr>
        </p:nvSpPr>
        <p:spPr>
          <a:xfrm>
            <a:off x="551597" y="1362355"/>
            <a:ext cx="10965716" cy="4950522"/>
          </a:xfrm>
        </p:spPr>
        <p:txBody>
          <a:bodyPr/>
          <a:lstStyle>
            <a:lvl1pPr>
              <a:defRPr>
                <a:latin typeface="Arial" panose="020B0604020202020204" pitchFamily="34" charset="0"/>
                <a:cs typeface="Arial" panose="020B0604020202020204" pitchFamily="34" charset="0"/>
              </a:defRPr>
            </a:lvl1pPr>
          </a:lstStyle>
          <a:p>
            <a:r>
              <a:rPr lang="en-GB"/>
              <a:t>Click icon to add chart</a:t>
            </a:r>
            <a:endParaRPr lang="en-US"/>
          </a:p>
        </p:txBody>
      </p:sp>
    </p:spTree>
    <p:extLst>
      <p:ext uri="{BB962C8B-B14F-4D97-AF65-F5344CB8AC3E}">
        <p14:creationId xmlns:p14="http://schemas.microsoft.com/office/powerpoint/2010/main" val="3445048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 Text + Stat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BB46082-DABA-8942-B000-D4CF750DA67C}"/>
              </a:ext>
            </a:extLst>
          </p:cNvPr>
          <p:cNvSpPr/>
          <p:nvPr userDrawn="1"/>
        </p:nvSpPr>
        <p:spPr>
          <a:xfrm>
            <a:off x="0" y="0"/>
            <a:ext cx="543160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8A72CE-C2E9-6E42-B772-219B573D42A1}"/>
              </a:ext>
            </a:extLst>
          </p:cNvPr>
          <p:cNvSpPr>
            <a:spLocks noGrp="1"/>
          </p:cNvSpPr>
          <p:nvPr>
            <p:ph type="title" hasCustomPrompt="1"/>
          </p:nvPr>
        </p:nvSpPr>
        <p:spPr>
          <a:xfrm>
            <a:off x="107927" y="220722"/>
            <a:ext cx="5152689" cy="1356303"/>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here to add title in multiple lines</a:t>
            </a:r>
            <a:endParaRPr lang="en-US"/>
          </a:p>
        </p:txBody>
      </p:sp>
      <p:sp>
        <p:nvSpPr>
          <p:cNvPr id="35" name="Text Placeholder 34">
            <a:extLst>
              <a:ext uri="{FF2B5EF4-FFF2-40B4-BE49-F238E27FC236}">
                <a16:creationId xmlns:a16="http://schemas.microsoft.com/office/drawing/2014/main" id="{D2DACD37-116E-2744-A04A-A4AD9B10ADC6}"/>
              </a:ext>
            </a:extLst>
          </p:cNvPr>
          <p:cNvSpPr>
            <a:spLocks noGrp="1"/>
          </p:cNvSpPr>
          <p:nvPr>
            <p:ph type="body" sz="quarter" idx="10" hasCustomPrompt="1"/>
          </p:nvPr>
        </p:nvSpPr>
        <p:spPr>
          <a:xfrm>
            <a:off x="107928" y="1619780"/>
            <a:ext cx="5153048" cy="5017497"/>
          </a:xfrm>
        </p:spPr>
        <p:txBody>
          <a:bodyPr>
            <a:normAutofit/>
          </a:bodyPr>
          <a:lstStyle>
            <a:lvl1pPr>
              <a:buFont typeface="Arial" panose="020B0604020202020204" pitchFamily="34" charset="0"/>
              <a:buChar char="•"/>
              <a:defRPr sz="1800">
                <a:latin typeface="Arial" panose="020B0604020202020204" pitchFamily="34" charset="0"/>
                <a:cs typeface="Arial" panose="020B0604020202020204" pitchFamily="34" charset="0"/>
              </a:defRPr>
            </a:lvl1pPr>
            <a:lvl2pPr>
              <a:buNone/>
              <a:defRPr>
                <a:latin typeface="Calibri" panose="020F0502020204030204" pitchFamily="34" charset="0"/>
                <a:cs typeface="Calibri" panose="020F0502020204030204" pitchFamily="34" charset="0"/>
              </a:defRPr>
            </a:lvl2pPr>
            <a:lvl3pPr>
              <a:buNone/>
              <a:defRPr>
                <a:latin typeface="Calibri" panose="020F0502020204030204" pitchFamily="34" charset="0"/>
                <a:cs typeface="Calibri" panose="020F0502020204030204" pitchFamily="34" charset="0"/>
              </a:defRPr>
            </a:lvl3pPr>
            <a:lvl4pPr>
              <a:buNone/>
              <a:defRPr>
                <a:latin typeface="Calibri" panose="020F0502020204030204" pitchFamily="34" charset="0"/>
                <a:cs typeface="Calibri" panose="020F0502020204030204" pitchFamily="34" charset="0"/>
              </a:defRPr>
            </a:lvl4pPr>
            <a:lvl5pPr>
              <a:buNone/>
              <a:defRPr>
                <a:latin typeface="Calibri" panose="020F0502020204030204" pitchFamily="34" charset="0"/>
                <a:cs typeface="Calibri" panose="020F0502020204030204" pitchFamily="34" charset="0"/>
              </a:defRPr>
            </a:lvl5pPr>
          </a:lstStyle>
          <a:p>
            <a:pPr lvl="0"/>
            <a:r>
              <a:rPr lang="en-GB"/>
              <a:t>Body text goes here</a:t>
            </a:r>
            <a:endParaRPr lang="en-US"/>
          </a:p>
        </p:txBody>
      </p:sp>
      <p:sp>
        <p:nvSpPr>
          <p:cNvPr id="37" name="Picture Placeholder 36">
            <a:extLst>
              <a:ext uri="{FF2B5EF4-FFF2-40B4-BE49-F238E27FC236}">
                <a16:creationId xmlns:a16="http://schemas.microsoft.com/office/drawing/2014/main" id="{0AEC137B-8316-FB4D-BE82-382D4A8D7DD6}"/>
              </a:ext>
            </a:extLst>
          </p:cNvPr>
          <p:cNvSpPr>
            <a:spLocks noGrp="1"/>
          </p:cNvSpPr>
          <p:nvPr>
            <p:ph type="pic" sz="quarter" idx="11"/>
          </p:nvPr>
        </p:nvSpPr>
        <p:spPr>
          <a:xfrm>
            <a:off x="5579401" y="245527"/>
            <a:ext cx="6442738" cy="3302000"/>
          </a:xfrm>
          <a:blipFill>
            <a:blip r:embed="rId2"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39" name="Text Placeholder 38">
            <a:extLst>
              <a:ext uri="{FF2B5EF4-FFF2-40B4-BE49-F238E27FC236}">
                <a16:creationId xmlns:a16="http://schemas.microsoft.com/office/drawing/2014/main" id="{AB2BAF72-A73E-784E-967D-6A8B8F23226A}"/>
              </a:ext>
            </a:extLst>
          </p:cNvPr>
          <p:cNvSpPr>
            <a:spLocks noGrp="1"/>
          </p:cNvSpPr>
          <p:nvPr>
            <p:ph type="body" sz="quarter" idx="12" hasCustomPrompt="1"/>
          </p:nvPr>
        </p:nvSpPr>
        <p:spPr>
          <a:xfrm>
            <a:off x="6327775" y="3760573"/>
            <a:ext cx="5694364" cy="458787"/>
          </a:xfrm>
        </p:spPr>
        <p:txBody>
          <a:bodyPr>
            <a:normAutofit/>
          </a:bodyPr>
          <a:lstStyle>
            <a:lvl1pPr algn="ctr">
              <a:buNone/>
              <a:defRPr sz="1800" b="1">
                <a:solidFill>
                  <a:schemeClr val="accent1"/>
                </a:solidFill>
                <a:latin typeface="Arial" panose="020B0604020202020204" pitchFamily="34" charset="0"/>
                <a:cs typeface="Arial" panose="020B0604020202020204" pitchFamily="34" charset="0"/>
              </a:defRPr>
            </a:lvl1pPr>
          </a:lstStyle>
          <a:p>
            <a:pPr lvl="0"/>
            <a:r>
              <a:rPr lang="en-GB"/>
              <a:t>Heading goes here</a:t>
            </a:r>
            <a:endParaRPr lang="en-US"/>
          </a:p>
        </p:txBody>
      </p:sp>
      <p:sp>
        <p:nvSpPr>
          <p:cNvPr id="41" name="Text Placeholder 40">
            <a:extLst>
              <a:ext uri="{FF2B5EF4-FFF2-40B4-BE49-F238E27FC236}">
                <a16:creationId xmlns:a16="http://schemas.microsoft.com/office/drawing/2014/main" id="{EB6A4D8B-4DF9-9A47-B038-EDDC16B05095}"/>
              </a:ext>
            </a:extLst>
          </p:cNvPr>
          <p:cNvSpPr>
            <a:spLocks noGrp="1"/>
          </p:cNvSpPr>
          <p:nvPr>
            <p:ph type="body" sz="quarter" idx="13" hasCustomPrompt="1"/>
          </p:nvPr>
        </p:nvSpPr>
        <p:spPr>
          <a:xfrm>
            <a:off x="6327775" y="4245125"/>
            <a:ext cx="5694364" cy="432049"/>
          </a:xfrm>
        </p:spPr>
        <p:txBody>
          <a:bodyPr>
            <a:normAutofit/>
          </a:bodyPr>
          <a:lstStyle>
            <a:lvl1pPr>
              <a:defRPr sz="1600">
                <a:latin typeface="Arial" panose="020B0604020202020204" pitchFamily="34" charset="0"/>
                <a:cs typeface="Arial" panose="020B0604020202020204" pitchFamily="34" charset="0"/>
              </a:defRPr>
            </a:lvl1pPr>
          </a:lstStyle>
          <a:p>
            <a:pPr lvl="0"/>
            <a:r>
              <a:rPr lang="en-GB"/>
              <a:t>Pointer text goes here</a:t>
            </a:r>
            <a:endParaRPr lang="en-US"/>
          </a:p>
        </p:txBody>
      </p:sp>
      <p:sp>
        <p:nvSpPr>
          <p:cNvPr id="42" name="Text Placeholder 40">
            <a:extLst>
              <a:ext uri="{FF2B5EF4-FFF2-40B4-BE49-F238E27FC236}">
                <a16:creationId xmlns:a16="http://schemas.microsoft.com/office/drawing/2014/main" id="{54C52CFB-932B-C148-BD67-4BB329B7008C}"/>
              </a:ext>
            </a:extLst>
          </p:cNvPr>
          <p:cNvSpPr>
            <a:spLocks noGrp="1"/>
          </p:cNvSpPr>
          <p:nvPr>
            <p:ph type="body" sz="quarter" idx="14" hasCustomPrompt="1"/>
          </p:nvPr>
        </p:nvSpPr>
        <p:spPr>
          <a:xfrm>
            <a:off x="6327775" y="4869069"/>
            <a:ext cx="5694364" cy="432049"/>
          </a:xfrm>
        </p:spPr>
        <p:txBody>
          <a:bodyPr>
            <a:normAutofit/>
          </a:bodyPr>
          <a:lstStyle>
            <a:lvl1pPr>
              <a:defRPr sz="1600">
                <a:latin typeface="Arial" panose="020B0604020202020204" pitchFamily="34" charset="0"/>
                <a:cs typeface="Arial" panose="020B0604020202020204" pitchFamily="34" charset="0"/>
              </a:defRPr>
            </a:lvl1pPr>
          </a:lstStyle>
          <a:p>
            <a:pPr lvl="0"/>
            <a:r>
              <a:rPr lang="en-GB"/>
              <a:t>Pointer text goes here</a:t>
            </a:r>
            <a:endParaRPr lang="en-US"/>
          </a:p>
        </p:txBody>
      </p:sp>
      <p:sp>
        <p:nvSpPr>
          <p:cNvPr id="43" name="Text Placeholder 40">
            <a:extLst>
              <a:ext uri="{FF2B5EF4-FFF2-40B4-BE49-F238E27FC236}">
                <a16:creationId xmlns:a16="http://schemas.microsoft.com/office/drawing/2014/main" id="{BAAE032B-9EE9-FF47-B22A-58B18F488C2F}"/>
              </a:ext>
            </a:extLst>
          </p:cNvPr>
          <p:cNvSpPr>
            <a:spLocks noGrp="1"/>
          </p:cNvSpPr>
          <p:nvPr>
            <p:ph type="body" sz="quarter" idx="15" hasCustomPrompt="1"/>
          </p:nvPr>
        </p:nvSpPr>
        <p:spPr>
          <a:xfrm>
            <a:off x="6327775" y="5493012"/>
            <a:ext cx="5694364" cy="432049"/>
          </a:xfrm>
        </p:spPr>
        <p:txBody>
          <a:bodyPr>
            <a:normAutofit/>
          </a:bodyPr>
          <a:lstStyle>
            <a:lvl1pPr>
              <a:defRPr sz="1600">
                <a:latin typeface="Arial" panose="020B0604020202020204" pitchFamily="34" charset="0"/>
                <a:cs typeface="Arial" panose="020B0604020202020204" pitchFamily="34" charset="0"/>
              </a:defRPr>
            </a:lvl1pPr>
          </a:lstStyle>
          <a:p>
            <a:pPr lvl="0"/>
            <a:r>
              <a:rPr lang="en-GB"/>
              <a:t>Pointer text goes here</a:t>
            </a:r>
            <a:endParaRPr lang="en-US"/>
          </a:p>
        </p:txBody>
      </p:sp>
      <p:sp>
        <p:nvSpPr>
          <p:cNvPr id="44" name="Text Placeholder 40">
            <a:extLst>
              <a:ext uri="{FF2B5EF4-FFF2-40B4-BE49-F238E27FC236}">
                <a16:creationId xmlns:a16="http://schemas.microsoft.com/office/drawing/2014/main" id="{9ED4E972-6C08-D649-B8FF-679369D5A055}"/>
              </a:ext>
            </a:extLst>
          </p:cNvPr>
          <p:cNvSpPr>
            <a:spLocks noGrp="1"/>
          </p:cNvSpPr>
          <p:nvPr>
            <p:ph type="body" sz="quarter" idx="16" hasCustomPrompt="1"/>
          </p:nvPr>
        </p:nvSpPr>
        <p:spPr>
          <a:xfrm>
            <a:off x="6327775" y="6106198"/>
            <a:ext cx="5694364" cy="432049"/>
          </a:xfrm>
        </p:spPr>
        <p:txBody>
          <a:bodyPr>
            <a:normAutofit/>
          </a:bodyPr>
          <a:lstStyle>
            <a:lvl1pPr>
              <a:defRPr sz="1600">
                <a:latin typeface="Arial" panose="020B0604020202020204" pitchFamily="34" charset="0"/>
                <a:cs typeface="Arial" panose="020B0604020202020204" pitchFamily="34" charset="0"/>
              </a:defRPr>
            </a:lvl1pPr>
          </a:lstStyle>
          <a:p>
            <a:pPr lvl="0"/>
            <a:r>
              <a:rPr lang="en-GB"/>
              <a:t>Pointer text goes here</a:t>
            </a:r>
            <a:endParaRPr lang="en-US"/>
          </a:p>
        </p:txBody>
      </p:sp>
      <p:sp>
        <p:nvSpPr>
          <p:cNvPr id="46" name="Picture Placeholder 45">
            <a:extLst>
              <a:ext uri="{FF2B5EF4-FFF2-40B4-BE49-F238E27FC236}">
                <a16:creationId xmlns:a16="http://schemas.microsoft.com/office/drawing/2014/main" id="{63C79509-0360-0C4E-98EC-7F81DDEA7AEC}"/>
              </a:ext>
            </a:extLst>
          </p:cNvPr>
          <p:cNvSpPr>
            <a:spLocks noGrp="1"/>
          </p:cNvSpPr>
          <p:nvPr>
            <p:ph type="pic" sz="quarter" idx="17" hasCustomPrompt="1"/>
          </p:nvPr>
        </p:nvSpPr>
        <p:spPr>
          <a:xfrm>
            <a:off x="5675440" y="4104206"/>
            <a:ext cx="534949" cy="623945"/>
          </a:xfrm>
          <a:blipFill>
            <a:blip r:embed="rId3" cstate="email">
              <a:extLst>
                <a:ext uri="{28A0092B-C50C-407E-A947-70E740481C1C}">
                  <a14:useLocalDpi xmlns:a14="http://schemas.microsoft.com/office/drawing/2010/main"/>
                </a:ext>
              </a:extLst>
            </a:blip>
            <a:stretch>
              <a:fillRect/>
            </a:stretch>
          </a:blipFill>
        </p:spPr>
        <p:txBody>
          <a:bodyPr>
            <a:normAutofit/>
          </a:bodyPr>
          <a:lstStyle>
            <a:lvl1pPr algn="ctr">
              <a:lnSpc>
                <a:spcPct val="250000"/>
              </a:lnSpc>
              <a:buNone/>
              <a:defRPr sz="1000"/>
            </a:lvl1pPr>
          </a:lstStyle>
          <a:p>
            <a:r>
              <a:rPr lang="en-US"/>
              <a:t>Icon</a:t>
            </a:r>
          </a:p>
        </p:txBody>
      </p:sp>
      <p:sp>
        <p:nvSpPr>
          <p:cNvPr id="47" name="Picture Placeholder 45">
            <a:extLst>
              <a:ext uri="{FF2B5EF4-FFF2-40B4-BE49-F238E27FC236}">
                <a16:creationId xmlns:a16="http://schemas.microsoft.com/office/drawing/2014/main" id="{5A11B660-6274-7444-942B-FC15E5DC2518}"/>
              </a:ext>
            </a:extLst>
          </p:cNvPr>
          <p:cNvSpPr>
            <a:spLocks noGrp="1"/>
          </p:cNvSpPr>
          <p:nvPr>
            <p:ph type="pic" sz="quarter" idx="18" hasCustomPrompt="1"/>
          </p:nvPr>
        </p:nvSpPr>
        <p:spPr>
          <a:xfrm>
            <a:off x="5675440" y="4732856"/>
            <a:ext cx="534949" cy="623945"/>
          </a:xfrm>
          <a:blipFill>
            <a:blip r:embed="rId4" cstate="email">
              <a:extLst>
                <a:ext uri="{28A0092B-C50C-407E-A947-70E740481C1C}">
                  <a14:useLocalDpi xmlns:a14="http://schemas.microsoft.com/office/drawing/2010/main"/>
                </a:ext>
              </a:extLst>
            </a:blip>
            <a:stretch>
              <a:fillRect/>
            </a:stretch>
          </a:blipFill>
        </p:spPr>
        <p:txBody>
          <a:bodyPr>
            <a:normAutofit/>
          </a:bodyPr>
          <a:lstStyle>
            <a:lvl1pPr algn="ctr">
              <a:lnSpc>
                <a:spcPct val="200000"/>
              </a:lnSpc>
              <a:buNone/>
              <a:defRPr sz="1000"/>
            </a:lvl1pPr>
          </a:lstStyle>
          <a:p>
            <a:r>
              <a:rPr lang="en-US"/>
              <a:t>Icon</a:t>
            </a:r>
          </a:p>
        </p:txBody>
      </p:sp>
      <p:sp>
        <p:nvSpPr>
          <p:cNvPr id="48" name="Picture Placeholder 45">
            <a:extLst>
              <a:ext uri="{FF2B5EF4-FFF2-40B4-BE49-F238E27FC236}">
                <a16:creationId xmlns:a16="http://schemas.microsoft.com/office/drawing/2014/main" id="{B22F3B43-5CAA-0649-AE44-80B3AF7D8CFF}"/>
              </a:ext>
            </a:extLst>
          </p:cNvPr>
          <p:cNvSpPr>
            <a:spLocks noGrp="1"/>
          </p:cNvSpPr>
          <p:nvPr>
            <p:ph type="pic" sz="quarter" idx="19" hasCustomPrompt="1"/>
          </p:nvPr>
        </p:nvSpPr>
        <p:spPr>
          <a:xfrm>
            <a:off x="5675440" y="5375653"/>
            <a:ext cx="534949" cy="623945"/>
          </a:xfrm>
          <a:blipFill>
            <a:blip r:embed="rId5" cstate="email">
              <a:extLst>
                <a:ext uri="{28A0092B-C50C-407E-A947-70E740481C1C}">
                  <a14:useLocalDpi xmlns:a14="http://schemas.microsoft.com/office/drawing/2010/main"/>
                </a:ext>
              </a:extLst>
            </a:blip>
            <a:stretch>
              <a:fillRect/>
            </a:stretch>
          </a:blipFill>
        </p:spPr>
        <p:txBody>
          <a:bodyPr>
            <a:normAutofit/>
          </a:bodyPr>
          <a:lstStyle>
            <a:lvl1pPr algn="ctr">
              <a:lnSpc>
                <a:spcPct val="200000"/>
              </a:lnSpc>
              <a:buNone/>
              <a:defRPr sz="1000"/>
            </a:lvl1pPr>
          </a:lstStyle>
          <a:p>
            <a:r>
              <a:rPr lang="en-US"/>
              <a:t>Icon</a:t>
            </a:r>
          </a:p>
        </p:txBody>
      </p:sp>
      <p:sp>
        <p:nvSpPr>
          <p:cNvPr id="49" name="Picture Placeholder 45">
            <a:extLst>
              <a:ext uri="{FF2B5EF4-FFF2-40B4-BE49-F238E27FC236}">
                <a16:creationId xmlns:a16="http://schemas.microsoft.com/office/drawing/2014/main" id="{7F0F9D2D-E0E9-F24D-A7B3-B7E198C36833}"/>
              </a:ext>
            </a:extLst>
          </p:cNvPr>
          <p:cNvSpPr>
            <a:spLocks noGrp="1"/>
          </p:cNvSpPr>
          <p:nvPr>
            <p:ph type="pic" sz="quarter" idx="20" hasCustomPrompt="1"/>
          </p:nvPr>
        </p:nvSpPr>
        <p:spPr>
          <a:xfrm>
            <a:off x="5675440" y="6021149"/>
            <a:ext cx="534949" cy="623945"/>
          </a:xfrm>
          <a:blipFill>
            <a:blip r:embed="rId6" cstate="email">
              <a:extLst>
                <a:ext uri="{28A0092B-C50C-407E-A947-70E740481C1C}">
                  <a14:useLocalDpi xmlns:a14="http://schemas.microsoft.com/office/drawing/2010/main"/>
                </a:ext>
              </a:extLst>
            </a:blip>
            <a:stretch>
              <a:fillRect/>
            </a:stretch>
          </a:blipFill>
        </p:spPr>
        <p:txBody>
          <a:bodyPr>
            <a:normAutofit/>
          </a:bodyPr>
          <a:lstStyle>
            <a:lvl1pPr algn="ctr">
              <a:lnSpc>
                <a:spcPct val="200000"/>
              </a:lnSpc>
              <a:buNone/>
              <a:defRPr sz="1000"/>
            </a:lvl1pPr>
          </a:lstStyle>
          <a:p>
            <a:r>
              <a:rPr lang="en-US"/>
              <a:t>Icon</a:t>
            </a:r>
          </a:p>
        </p:txBody>
      </p:sp>
    </p:spTree>
    <p:extLst>
      <p:ext uri="{BB962C8B-B14F-4D97-AF65-F5344CB8AC3E}">
        <p14:creationId xmlns:p14="http://schemas.microsoft.com/office/powerpoint/2010/main" val="2736639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d_Title Slide">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515AE902-E0FC-7A5F-732B-7E26BD66E26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a:xfrm>
            <a:off x="2943225" y="0"/>
            <a:ext cx="9248775" cy="6878639"/>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pic>
      <p:sp>
        <p:nvSpPr>
          <p:cNvPr id="5" name="Picture Placeholder 4">
            <a:extLst>
              <a:ext uri="{FF2B5EF4-FFF2-40B4-BE49-F238E27FC236}">
                <a16:creationId xmlns:a16="http://schemas.microsoft.com/office/drawing/2014/main" id="{7DD83FA7-083A-D5DD-F36A-AAFA01DCAAEE}"/>
              </a:ext>
            </a:extLst>
          </p:cNvPr>
          <p:cNvSpPr>
            <a:spLocks noGrp="1"/>
          </p:cNvSpPr>
          <p:nvPr>
            <p:ph type="pic" sz="quarter" idx="10"/>
          </p:nvPr>
        </p:nvSpPr>
        <p:spPr>
          <a:xfrm>
            <a:off x="2952750" y="188360"/>
            <a:ext cx="9239250" cy="6878638"/>
          </a:xfrm>
        </p:spPr>
        <p:txBody>
          <a:bodyPr/>
          <a:lstStyle/>
          <a:p>
            <a:r>
              <a:rPr lang="en-GB"/>
              <a:t>Click icon to add picture</a:t>
            </a:r>
          </a:p>
        </p:txBody>
      </p:sp>
      <p:sp>
        <p:nvSpPr>
          <p:cNvPr id="9" name="Google Shape;124;p24">
            <a:extLst>
              <a:ext uri="{FF2B5EF4-FFF2-40B4-BE49-F238E27FC236}">
                <a16:creationId xmlns:a16="http://schemas.microsoft.com/office/drawing/2014/main" id="{FE241B5E-D793-B37B-F0BC-F11977A17252}"/>
              </a:ext>
            </a:extLst>
          </p:cNvPr>
          <p:cNvSpPr/>
          <p:nvPr userDrawn="1"/>
        </p:nvSpPr>
        <p:spPr>
          <a:xfrm rot="5400000">
            <a:off x="1706825" y="733365"/>
            <a:ext cx="4478400" cy="6702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63F48DC6-8C9A-7041-4D5A-8494D0BF79D7}"/>
              </a:ext>
            </a:extLst>
          </p:cNvPr>
          <p:cNvSpPr>
            <a:spLocks noGrp="1"/>
          </p:cNvSpPr>
          <p:nvPr>
            <p:ph type="ctrTitle"/>
          </p:nvPr>
        </p:nvSpPr>
        <p:spPr>
          <a:xfrm>
            <a:off x="808382" y="2126355"/>
            <a:ext cx="6278218" cy="3289853"/>
          </a:xfrm>
        </p:spPr>
        <p:txBody>
          <a:bodyPr anchor="b">
            <a:normAutofit/>
          </a:bodyPr>
          <a:lstStyle>
            <a:lvl1pPr algn="l">
              <a:defRPr sz="5400" b="1">
                <a:solidFill>
                  <a:schemeClr val="bg1"/>
                </a:solidFill>
                <a:latin typeface="Arial" panose="020B0604020202020204" pitchFamily="34" charset="0"/>
                <a:ea typeface="Helvetica Neue" panose="02000503000000020004" pitchFamily="2" charset="0"/>
                <a:cs typeface="Arial" panose="020B0604020202020204" pitchFamily="34"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1682C907-2B3B-23AA-FCEB-330370E43A14}"/>
              </a:ext>
            </a:extLst>
          </p:cNvPr>
          <p:cNvSpPr>
            <a:spLocks noGrp="1"/>
          </p:cNvSpPr>
          <p:nvPr>
            <p:ph type="subTitle" idx="1"/>
          </p:nvPr>
        </p:nvSpPr>
        <p:spPr>
          <a:xfrm>
            <a:off x="808382" y="5545417"/>
            <a:ext cx="6278218" cy="477078"/>
          </a:xfrm>
        </p:spPr>
        <p:txBody>
          <a:bodyPr/>
          <a:lstStyle>
            <a:lvl1pPr marL="0" indent="0" algn="l">
              <a:buNone/>
              <a:defRPr sz="240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Google Shape;127;p24">
            <a:extLst>
              <a:ext uri="{FF2B5EF4-FFF2-40B4-BE49-F238E27FC236}">
                <a16:creationId xmlns:a16="http://schemas.microsoft.com/office/drawing/2014/main" id="{3FF0DCDA-47BC-D937-115A-05632BC3BFF1}"/>
              </a:ext>
            </a:extLst>
          </p:cNvPr>
          <p:cNvSpPr/>
          <p:nvPr userDrawn="1"/>
        </p:nvSpPr>
        <p:spPr>
          <a:xfrm rot="-5400000" flipH="1">
            <a:off x="9805400" y="3936965"/>
            <a:ext cx="4478400" cy="29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0000"/>
                  <a:lumOff val="80000"/>
                </a:schemeClr>
              </a:solidFill>
            </a:endParaRPr>
          </a:p>
        </p:txBody>
      </p:sp>
      <p:pic>
        <p:nvPicPr>
          <p:cNvPr id="4" name="Picture 3">
            <a:extLst>
              <a:ext uri="{FF2B5EF4-FFF2-40B4-BE49-F238E27FC236}">
                <a16:creationId xmlns:a16="http://schemas.microsoft.com/office/drawing/2014/main" id="{9BDEB56E-9167-FB2D-441B-F76F3C23B6D5}"/>
              </a:ext>
            </a:extLst>
          </p:cNvPr>
          <p:cNvPicPr>
            <a:picLocks noChangeAspect="1"/>
          </p:cNvPicPr>
          <p:nvPr userDrawn="1"/>
        </p:nvPicPr>
        <p:blipFill>
          <a:blip r:embed="rId4"/>
          <a:stretch>
            <a:fillRect/>
          </a:stretch>
        </p:blipFill>
        <p:spPr>
          <a:xfrm>
            <a:off x="252772" y="152400"/>
            <a:ext cx="2680890" cy="1616347"/>
          </a:xfrm>
          <a:prstGeom prst="rect">
            <a:avLst/>
          </a:prstGeom>
        </p:spPr>
      </p:pic>
    </p:spTree>
    <p:extLst>
      <p:ext uri="{BB962C8B-B14F-4D97-AF65-F5344CB8AC3E}">
        <p14:creationId xmlns:p14="http://schemas.microsoft.com/office/powerpoint/2010/main" val="15875791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s +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3463-32B1-1E46-AE41-D98053619F64}"/>
              </a:ext>
            </a:extLst>
          </p:cNvPr>
          <p:cNvSpPr>
            <a:spLocks noGrp="1"/>
          </p:cNvSpPr>
          <p:nvPr>
            <p:ph type="title" hasCustomPrompt="1"/>
          </p:nvPr>
        </p:nvSpPr>
        <p:spPr>
          <a:xfrm>
            <a:off x="551596" y="365126"/>
            <a:ext cx="11133859"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 which can</a:t>
            </a:r>
            <a:br>
              <a:rPr lang="en-GB"/>
            </a:br>
            <a:r>
              <a:rPr lang="en-GB"/>
              <a:t>go in one or two lines</a:t>
            </a:r>
            <a:endParaRPr lang="en-US"/>
          </a:p>
        </p:txBody>
      </p:sp>
      <p:sp>
        <p:nvSpPr>
          <p:cNvPr id="15" name="Text Placeholder 14">
            <a:extLst>
              <a:ext uri="{FF2B5EF4-FFF2-40B4-BE49-F238E27FC236}">
                <a16:creationId xmlns:a16="http://schemas.microsoft.com/office/drawing/2014/main" id="{6F4DD2FA-7D1A-1843-BEA3-00A536B4FEAE}"/>
              </a:ext>
            </a:extLst>
          </p:cNvPr>
          <p:cNvSpPr>
            <a:spLocks noGrp="1"/>
          </p:cNvSpPr>
          <p:nvPr>
            <p:ph type="body" sz="quarter" idx="10" hasCustomPrompt="1"/>
          </p:nvPr>
        </p:nvSpPr>
        <p:spPr>
          <a:xfrm>
            <a:off x="552331" y="1636706"/>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17" name="Text Placeholder 16">
            <a:extLst>
              <a:ext uri="{FF2B5EF4-FFF2-40B4-BE49-F238E27FC236}">
                <a16:creationId xmlns:a16="http://schemas.microsoft.com/office/drawing/2014/main" id="{A78B7CB5-1466-CF4B-B22B-456717985786}"/>
              </a:ext>
            </a:extLst>
          </p:cNvPr>
          <p:cNvSpPr>
            <a:spLocks noGrp="1"/>
          </p:cNvSpPr>
          <p:nvPr>
            <p:ph type="body" sz="quarter" idx="11" hasCustomPrompt="1"/>
          </p:nvPr>
        </p:nvSpPr>
        <p:spPr>
          <a:xfrm>
            <a:off x="551597" y="2624131"/>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
        <p:nvSpPr>
          <p:cNvPr id="18" name="Text Placeholder 14">
            <a:extLst>
              <a:ext uri="{FF2B5EF4-FFF2-40B4-BE49-F238E27FC236}">
                <a16:creationId xmlns:a16="http://schemas.microsoft.com/office/drawing/2014/main" id="{DFC51382-87E1-CB49-A3C5-E22ABA9C9DC8}"/>
              </a:ext>
            </a:extLst>
          </p:cNvPr>
          <p:cNvSpPr>
            <a:spLocks noGrp="1"/>
          </p:cNvSpPr>
          <p:nvPr>
            <p:ph type="body" sz="quarter" idx="12" hasCustomPrompt="1"/>
          </p:nvPr>
        </p:nvSpPr>
        <p:spPr>
          <a:xfrm>
            <a:off x="552331" y="3349959"/>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19" name="Text Placeholder 16">
            <a:extLst>
              <a:ext uri="{FF2B5EF4-FFF2-40B4-BE49-F238E27FC236}">
                <a16:creationId xmlns:a16="http://schemas.microsoft.com/office/drawing/2014/main" id="{F4D88617-55AB-634A-8F6F-D1443C726728}"/>
              </a:ext>
            </a:extLst>
          </p:cNvPr>
          <p:cNvSpPr>
            <a:spLocks noGrp="1"/>
          </p:cNvSpPr>
          <p:nvPr>
            <p:ph type="body" sz="quarter" idx="13" hasCustomPrompt="1"/>
          </p:nvPr>
        </p:nvSpPr>
        <p:spPr>
          <a:xfrm>
            <a:off x="551597" y="4337384"/>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
        <p:nvSpPr>
          <p:cNvPr id="20" name="Text Placeholder 14">
            <a:extLst>
              <a:ext uri="{FF2B5EF4-FFF2-40B4-BE49-F238E27FC236}">
                <a16:creationId xmlns:a16="http://schemas.microsoft.com/office/drawing/2014/main" id="{E1F57054-2469-8840-8BF6-B9290BE34886}"/>
              </a:ext>
            </a:extLst>
          </p:cNvPr>
          <p:cNvSpPr>
            <a:spLocks noGrp="1"/>
          </p:cNvSpPr>
          <p:nvPr>
            <p:ph type="body" sz="quarter" idx="14" hasCustomPrompt="1"/>
          </p:nvPr>
        </p:nvSpPr>
        <p:spPr>
          <a:xfrm>
            <a:off x="6371240" y="1636706"/>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21" name="Text Placeholder 16">
            <a:extLst>
              <a:ext uri="{FF2B5EF4-FFF2-40B4-BE49-F238E27FC236}">
                <a16:creationId xmlns:a16="http://schemas.microsoft.com/office/drawing/2014/main" id="{CCC33BC6-2D49-884C-889B-A45E0482C7D3}"/>
              </a:ext>
            </a:extLst>
          </p:cNvPr>
          <p:cNvSpPr>
            <a:spLocks noGrp="1"/>
          </p:cNvSpPr>
          <p:nvPr>
            <p:ph type="body" sz="quarter" idx="15" hasCustomPrompt="1"/>
          </p:nvPr>
        </p:nvSpPr>
        <p:spPr>
          <a:xfrm>
            <a:off x="6370506" y="2624131"/>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
        <p:nvSpPr>
          <p:cNvPr id="22" name="Text Placeholder 14">
            <a:extLst>
              <a:ext uri="{FF2B5EF4-FFF2-40B4-BE49-F238E27FC236}">
                <a16:creationId xmlns:a16="http://schemas.microsoft.com/office/drawing/2014/main" id="{38A5DDA3-C5B1-2C4E-A779-16177E3BBC0E}"/>
              </a:ext>
            </a:extLst>
          </p:cNvPr>
          <p:cNvSpPr>
            <a:spLocks noGrp="1"/>
          </p:cNvSpPr>
          <p:nvPr>
            <p:ph type="body" sz="quarter" idx="16" hasCustomPrompt="1"/>
          </p:nvPr>
        </p:nvSpPr>
        <p:spPr>
          <a:xfrm>
            <a:off x="6371240" y="3340815"/>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23" name="Text Placeholder 16">
            <a:extLst>
              <a:ext uri="{FF2B5EF4-FFF2-40B4-BE49-F238E27FC236}">
                <a16:creationId xmlns:a16="http://schemas.microsoft.com/office/drawing/2014/main" id="{C51AB02D-82DB-CE4E-8979-922FFE8CC6A1}"/>
              </a:ext>
            </a:extLst>
          </p:cNvPr>
          <p:cNvSpPr>
            <a:spLocks noGrp="1"/>
          </p:cNvSpPr>
          <p:nvPr>
            <p:ph type="body" sz="quarter" idx="17" hasCustomPrompt="1"/>
          </p:nvPr>
        </p:nvSpPr>
        <p:spPr>
          <a:xfrm>
            <a:off x="6370506" y="4328240"/>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
        <p:nvSpPr>
          <p:cNvPr id="24" name="Text Placeholder 14">
            <a:extLst>
              <a:ext uri="{FF2B5EF4-FFF2-40B4-BE49-F238E27FC236}">
                <a16:creationId xmlns:a16="http://schemas.microsoft.com/office/drawing/2014/main" id="{94F4C08D-0D9C-B64D-A7EF-1D8EE92204E7}"/>
              </a:ext>
            </a:extLst>
          </p:cNvPr>
          <p:cNvSpPr>
            <a:spLocks noGrp="1"/>
          </p:cNvSpPr>
          <p:nvPr>
            <p:ph type="body" sz="quarter" idx="18" hasCustomPrompt="1"/>
          </p:nvPr>
        </p:nvSpPr>
        <p:spPr>
          <a:xfrm>
            <a:off x="552331" y="5074851"/>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25" name="Text Placeholder 16">
            <a:extLst>
              <a:ext uri="{FF2B5EF4-FFF2-40B4-BE49-F238E27FC236}">
                <a16:creationId xmlns:a16="http://schemas.microsoft.com/office/drawing/2014/main" id="{AB49251E-E783-844B-831F-20018C37E963}"/>
              </a:ext>
            </a:extLst>
          </p:cNvPr>
          <p:cNvSpPr>
            <a:spLocks noGrp="1"/>
          </p:cNvSpPr>
          <p:nvPr>
            <p:ph type="body" sz="quarter" idx="19" hasCustomPrompt="1"/>
          </p:nvPr>
        </p:nvSpPr>
        <p:spPr>
          <a:xfrm>
            <a:off x="551597" y="6062276"/>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
        <p:nvSpPr>
          <p:cNvPr id="26" name="Text Placeholder 14">
            <a:extLst>
              <a:ext uri="{FF2B5EF4-FFF2-40B4-BE49-F238E27FC236}">
                <a16:creationId xmlns:a16="http://schemas.microsoft.com/office/drawing/2014/main" id="{63D56B54-4A0E-864F-85EC-2A7135395923}"/>
              </a:ext>
            </a:extLst>
          </p:cNvPr>
          <p:cNvSpPr>
            <a:spLocks noGrp="1"/>
          </p:cNvSpPr>
          <p:nvPr>
            <p:ph type="body" sz="quarter" idx="20" hasCustomPrompt="1"/>
          </p:nvPr>
        </p:nvSpPr>
        <p:spPr>
          <a:xfrm>
            <a:off x="6371240" y="5065707"/>
            <a:ext cx="5314950" cy="997510"/>
          </a:xfrm>
        </p:spPr>
        <p:txBody>
          <a:bodyPr/>
          <a:lstStyle>
            <a:lvl1pPr>
              <a:buNone/>
              <a:defRPr sz="1800" i="1">
                <a:latin typeface="Arial" panose="020B0604020202020204" pitchFamily="34" charset="0"/>
                <a:cs typeface="Arial" panose="020B0604020202020204" pitchFamily="34" charset="0"/>
              </a:defRPr>
            </a:lvl1pPr>
          </a:lstStyle>
          <a:p>
            <a:pPr lvl="0"/>
            <a:r>
              <a:rPr lang="en-GB"/>
              <a:t>“Quote goes here in multiple lines.”</a:t>
            </a:r>
          </a:p>
        </p:txBody>
      </p:sp>
      <p:sp>
        <p:nvSpPr>
          <p:cNvPr id="27" name="Text Placeholder 16">
            <a:extLst>
              <a:ext uri="{FF2B5EF4-FFF2-40B4-BE49-F238E27FC236}">
                <a16:creationId xmlns:a16="http://schemas.microsoft.com/office/drawing/2014/main" id="{1A0429C4-ECC4-CE40-9390-309AC70E6136}"/>
              </a:ext>
            </a:extLst>
          </p:cNvPr>
          <p:cNvSpPr>
            <a:spLocks noGrp="1"/>
          </p:cNvSpPr>
          <p:nvPr>
            <p:ph type="body" sz="quarter" idx="21" hasCustomPrompt="1"/>
          </p:nvPr>
        </p:nvSpPr>
        <p:spPr>
          <a:xfrm>
            <a:off x="6370506" y="6053132"/>
            <a:ext cx="5314950" cy="434975"/>
          </a:xfrm>
        </p:spPr>
        <p:txBody>
          <a:bodyPr>
            <a:normAutofit/>
          </a:bodyPr>
          <a:lstStyle>
            <a:lvl1pPr>
              <a:buNone/>
              <a:defRPr sz="1800" b="1" i="1">
                <a:latin typeface="Arial" panose="020B0604020202020204" pitchFamily="34" charset="0"/>
                <a:cs typeface="Arial" panose="020B0604020202020204" pitchFamily="34" charset="0"/>
              </a:defRPr>
            </a:lvl1pPr>
          </a:lstStyle>
          <a:p>
            <a:pPr lvl="0"/>
            <a:r>
              <a:rPr lang="en-GB"/>
              <a:t>Name</a:t>
            </a:r>
            <a:endParaRPr lang="en-US"/>
          </a:p>
        </p:txBody>
      </p:sp>
    </p:spTree>
    <p:extLst>
      <p:ext uri="{BB962C8B-B14F-4D97-AF65-F5344CB8AC3E}">
        <p14:creationId xmlns:p14="http://schemas.microsoft.com/office/powerpoint/2010/main" val="595201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Body paragraph 3 +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17475D-190D-B24E-9268-C3D623D40750}"/>
              </a:ext>
            </a:extLst>
          </p:cNvPr>
          <p:cNvSpPr/>
          <p:nvPr userDrawn="1"/>
        </p:nvSpPr>
        <p:spPr>
          <a:xfrm>
            <a:off x="-7200" y="0"/>
            <a:ext cx="12199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1AA792-E1CE-5949-B4EB-7D9B691B617C}"/>
              </a:ext>
            </a:extLst>
          </p:cNvPr>
          <p:cNvSpPr>
            <a:spLocks noGrp="1"/>
          </p:cNvSpPr>
          <p:nvPr>
            <p:ph type="title" hasCustomPrompt="1"/>
          </p:nvPr>
        </p:nvSpPr>
        <p:spPr>
          <a:xfrm>
            <a:off x="621937" y="87990"/>
            <a:ext cx="10956982" cy="997510"/>
          </a:xfrm>
        </p:spPr>
        <p:txBody>
          <a:bodyPr/>
          <a:lstStyle>
            <a:lvl1pPr algn="ct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15" name="Text Placeholder 14">
            <a:extLst>
              <a:ext uri="{FF2B5EF4-FFF2-40B4-BE49-F238E27FC236}">
                <a16:creationId xmlns:a16="http://schemas.microsoft.com/office/drawing/2014/main" id="{EA88091E-3D7C-344B-A75A-6B357349BEDA}"/>
              </a:ext>
            </a:extLst>
          </p:cNvPr>
          <p:cNvSpPr>
            <a:spLocks noGrp="1"/>
          </p:cNvSpPr>
          <p:nvPr>
            <p:ph type="body" sz="quarter" idx="10" hasCustomPrompt="1"/>
          </p:nvPr>
        </p:nvSpPr>
        <p:spPr>
          <a:xfrm>
            <a:off x="622300" y="1086040"/>
            <a:ext cx="10956925" cy="905605"/>
          </a:xfrm>
        </p:spPr>
        <p:txBody>
          <a:bodyPr/>
          <a:lstStyle>
            <a:lvl1pPr algn="ctr">
              <a:buNone/>
              <a:defRPr sz="1800" b="0" i="0">
                <a:latin typeface="Arial" panose="020B0604020202020204" pitchFamily="34" charset="0"/>
                <a:cs typeface="Arial" panose="020B0604020202020204" pitchFamily="34" charset="0"/>
              </a:defRPr>
            </a:lvl1pPr>
          </a:lstStyle>
          <a:p>
            <a:pPr lvl="0"/>
            <a:r>
              <a:rPr lang="en-GB"/>
              <a:t>Click here to insert body text in multiple lines or a paragraph</a:t>
            </a:r>
            <a:endParaRPr lang="en-US"/>
          </a:p>
        </p:txBody>
      </p:sp>
      <p:sp>
        <p:nvSpPr>
          <p:cNvPr id="17" name="Picture Placeholder 16">
            <a:extLst>
              <a:ext uri="{FF2B5EF4-FFF2-40B4-BE49-F238E27FC236}">
                <a16:creationId xmlns:a16="http://schemas.microsoft.com/office/drawing/2014/main" id="{693F20D0-EC56-9942-A78C-3418BBE0B852}"/>
              </a:ext>
            </a:extLst>
          </p:cNvPr>
          <p:cNvSpPr>
            <a:spLocks noGrp="1"/>
          </p:cNvSpPr>
          <p:nvPr>
            <p:ph type="pic" sz="quarter" idx="11"/>
          </p:nvPr>
        </p:nvSpPr>
        <p:spPr>
          <a:xfrm>
            <a:off x="1338263" y="2057400"/>
            <a:ext cx="3563937" cy="1992313"/>
          </a:xfrm>
          <a:blipFill>
            <a:blip r:embed="rId2"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19" name="Picture Placeholder 18">
            <a:extLst>
              <a:ext uri="{FF2B5EF4-FFF2-40B4-BE49-F238E27FC236}">
                <a16:creationId xmlns:a16="http://schemas.microsoft.com/office/drawing/2014/main" id="{C1D275C2-618D-454A-BDAB-6B1FB806ED5B}"/>
              </a:ext>
            </a:extLst>
          </p:cNvPr>
          <p:cNvSpPr>
            <a:spLocks noGrp="1"/>
          </p:cNvSpPr>
          <p:nvPr>
            <p:ph type="pic" sz="quarter" idx="12"/>
          </p:nvPr>
        </p:nvSpPr>
        <p:spPr>
          <a:xfrm>
            <a:off x="5215424" y="2068366"/>
            <a:ext cx="5268912" cy="1992313"/>
          </a:xfrm>
          <a:blipFill>
            <a:blip r:embed="rId3"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21" name="Picture Placeholder 20">
            <a:extLst>
              <a:ext uri="{FF2B5EF4-FFF2-40B4-BE49-F238E27FC236}">
                <a16:creationId xmlns:a16="http://schemas.microsoft.com/office/drawing/2014/main" id="{6E6522BB-1822-9942-9517-4A10441AAE01}"/>
              </a:ext>
            </a:extLst>
          </p:cNvPr>
          <p:cNvSpPr>
            <a:spLocks noGrp="1"/>
          </p:cNvSpPr>
          <p:nvPr>
            <p:ph type="pic" sz="quarter" idx="13"/>
          </p:nvPr>
        </p:nvSpPr>
        <p:spPr>
          <a:xfrm>
            <a:off x="1951037" y="4225925"/>
            <a:ext cx="4223519" cy="2373313"/>
          </a:xfrm>
          <a:blipFill>
            <a:blip r:embed="rId4"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23" name="Picture Placeholder 22">
            <a:extLst>
              <a:ext uri="{FF2B5EF4-FFF2-40B4-BE49-F238E27FC236}">
                <a16:creationId xmlns:a16="http://schemas.microsoft.com/office/drawing/2014/main" id="{5E91F5B1-6B00-C346-AC9C-D65DB1DF1FFB}"/>
              </a:ext>
            </a:extLst>
          </p:cNvPr>
          <p:cNvSpPr>
            <a:spLocks noGrp="1"/>
          </p:cNvSpPr>
          <p:nvPr>
            <p:ph type="pic" sz="quarter" idx="14"/>
          </p:nvPr>
        </p:nvSpPr>
        <p:spPr>
          <a:xfrm>
            <a:off x="6486525" y="4237038"/>
            <a:ext cx="3128815" cy="2351087"/>
          </a:xfrm>
          <a:blipFill>
            <a:blip r:embed="rId5"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Tree>
    <p:extLst>
      <p:ext uri="{BB962C8B-B14F-4D97-AF65-F5344CB8AC3E}">
        <p14:creationId xmlns:p14="http://schemas.microsoft.com/office/powerpoint/2010/main" val="3281983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s + images 2 + title + red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46B9E-17D0-8546-AA23-06A3516ED781}"/>
              </a:ext>
            </a:extLst>
          </p:cNvPr>
          <p:cNvSpPr>
            <a:spLocks noGrp="1"/>
          </p:cNvSpPr>
          <p:nvPr>
            <p:ph type="title" hasCustomPrompt="1"/>
          </p:nvPr>
        </p:nvSpPr>
        <p:spPr>
          <a:xfrm>
            <a:off x="551597" y="365126"/>
            <a:ext cx="5732826"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880B3D3A-CDDA-C24E-846C-9C0C12D56922}"/>
              </a:ext>
            </a:extLst>
          </p:cNvPr>
          <p:cNvSpPr/>
          <p:nvPr userDrawn="1"/>
        </p:nvSpPr>
        <p:spPr>
          <a:xfrm>
            <a:off x="0" y="4455762"/>
            <a:ext cx="12192000" cy="213164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a:extLst>
              <a:ext uri="{FF2B5EF4-FFF2-40B4-BE49-F238E27FC236}">
                <a16:creationId xmlns:a16="http://schemas.microsoft.com/office/drawing/2014/main" id="{79926088-A261-3D45-B352-19D679B5D813}"/>
              </a:ext>
            </a:extLst>
          </p:cNvPr>
          <p:cNvSpPr>
            <a:spLocks noGrp="1"/>
          </p:cNvSpPr>
          <p:nvPr>
            <p:ph type="pic" sz="quarter" idx="10"/>
          </p:nvPr>
        </p:nvSpPr>
        <p:spPr>
          <a:xfrm>
            <a:off x="551597" y="1592766"/>
            <a:ext cx="5567362" cy="4784216"/>
          </a:xfrm>
          <a:blipFill>
            <a:blip r:embed="rId2" cstate="email">
              <a:extLst>
                <a:ext uri="{28A0092B-C50C-407E-A947-70E740481C1C}">
                  <a14:useLocalDpi xmlns:a14="http://schemas.microsoft.com/office/drawing/2010/main"/>
                </a:ext>
              </a:extLst>
            </a:blip>
            <a:stretch>
              <a:fillRect/>
            </a:stretch>
          </a:blipFill>
        </p:spPr>
        <p:txBody>
          <a:bodyPr/>
          <a:lstStyle>
            <a:lvl1pPr algn="ctr">
              <a:lnSpc>
                <a:spcPct val="300000"/>
              </a:lnSpc>
              <a:buFontTx/>
              <a:buNone/>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21" name="Picture Placeholder 20">
            <a:extLst>
              <a:ext uri="{FF2B5EF4-FFF2-40B4-BE49-F238E27FC236}">
                <a16:creationId xmlns:a16="http://schemas.microsoft.com/office/drawing/2014/main" id="{DC4B1D85-5621-2C45-991A-C7AEDDC5A056}"/>
              </a:ext>
            </a:extLst>
          </p:cNvPr>
          <p:cNvSpPr>
            <a:spLocks noGrp="1"/>
          </p:cNvSpPr>
          <p:nvPr>
            <p:ph type="pic" sz="quarter" idx="11"/>
          </p:nvPr>
        </p:nvSpPr>
        <p:spPr>
          <a:xfrm>
            <a:off x="6473825" y="715963"/>
            <a:ext cx="5189538" cy="3660775"/>
          </a:xfrm>
          <a:blipFill>
            <a:blip r:embed="rId3" cstate="email">
              <a:extLst>
                <a:ext uri="{28A0092B-C50C-407E-A947-70E740481C1C}">
                  <a14:useLocalDpi xmlns:a14="http://schemas.microsoft.com/office/drawing/2010/main"/>
                </a:ext>
              </a:extLst>
            </a:blip>
            <a:stretch>
              <a:fillRect/>
            </a:stretch>
          </a:blipFill>
        </p:spPr>
        <p:txBody>
          <a:bodyPr/>
          <a:lstStyle>
            <a:lvl1pPr algn="ctr">
              <a:lnSpc>
                <a:spcPct val="300000"/>
              </a:lnSpc>
              <a:buNone/>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23" name="Text Placeholder 22">
            <a:extLst>
              <a:ext uri="{FF2B5EF4-FFF2-40B4-BE49-F238E27FC236}">
                <a16:creationId xmlns:a16="http://schemas.microsoft.com/office/drawing/2014/main" id="{507AAA55-25DB-1048-97F2-FE3401A042A6}"/>
              </a:ext>
            </a:extLst>
          </p:cNvPr>
          <p:cNvSpPr>
            <a:spLocks noGrp="1"/>
          </p:cNvSpPr>
          <p:nvPr>
            <p:ph type="body" sz="quarter" idx="12"/>
          </p:nvPr>
        </p:nvSpPr>
        <p:spPr>
          <a:xfrm>
            <a:off x="6958013" y="4591616"/>
            <a:ext cx="4705350" cy="1785372"/>
          </a:xfrm>
        </p:spPr>
        <p:txBody>
          <a:bodyPr>
            <a:normAutofit/>
          </a:bodyPr>
          <a:lstStyle>
            <a:lvl1pPr>
              <a:buNone/>
              <a:defRPr sz="160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en-GB"/>
              <a:t>Click to edit Master text styles</a:t>
            </a:r>
          </a:p>
        </p:txBody>
      </p:sp>
    </p:spTree>
    <p:extLst>
      <p:ext uri="{BB962C8B-B14F-4D97-AF65-F5344CB8AC3E}">
        <p14:creationId xmlns:p14="http://schemas.microsoft.com/office/powerpoint/2010/main" val="159090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s with images_blu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6EB7A-897E-7241-9876-C4803AE8088A}"/>
              </a:ext>
            </a:extLst>
          </p:cNvPr>
          <p:cNvSpPr>
            <a:spLocks noGrp="1"/>
          </p:cNvSpPr>
          <p:nvPr>
            <p:ph type="title" hasCustomPrompt="1"/>
          </p:nvPr>
        </p:nvSpPr>
        <p:spPr>
          <a:xfrm>
            <a:off x="551597" y="365126"/>
            <a:ext cx="5367708"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DAA669CC-28F2-054F-8E0D-AE7D38C6EAC8}"/>
              </a:ext>
            </a:extLst>
          </p:cNvPr>
          <p:cNvSpPr/>
          <p:nvPr userDrawn="1"/>
        </p:nvSpPr>
        <p:spPr>
          <a:xfrm>
            <a:off x="6096000" y="-490"/>
            <a:ext cx="6096000" cy="6858000"/>
          </a:xfrm>
          <a:prstGeom prst="rect">
            <a:avLst/>
          </a:prstGeom>
          <a:gradFill flip="none" rotWithShape="1">
            <a:gsLst>
              <a:gs pos="0">
                <a:schemeClr val="accent2">
                  <a:lumMod val="89000"/>
                </a:schemeClr>
              </a:gs>
              <a:gs pos="44000">
                <a:schemeClr val="accent2">
                  <a:lumMod val="89000"/>
                </a:schemeClr>
              </a:gs>
              <a:gs pos="62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C0E466BF-683D-864C-84EB-9EFC868BCE0E}"/>
              </a:ext>
            </a:extLst>
          </p:cNvPr>
          <p:cNvSpPr>
            <a:spLocks noGrp="1"/>
          </p:cNvSpPr>
          <p:nvPr>
            <p:ph type="pic" sz="quarter" idx="11"/>
          </p:nvPr>
        </p:nvSpPr>
        <p:spPr>
          <a:xfrm>
            <a:off x="6805458" y="129077"/>
            <a:ext cx="4989513" cy="3244850"/>
          </a:xfrm>
          <a:blipFill>
            <a:blip r:embed="rId2"/>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18" name="Picture Placeholder 17">
            <a:extLst>
              <a:ext uri="{FF2B5EF4-FFF2-40B4-BE49-F238E27FC236}">
                <a16:creationId xmlns:a16="http://schemas.microsoft.com/office/drawing/2014/main" id="{8A754F1F-61F0-5648-8F16-460C4F57527F}"/>
              </a:ext>
            </a:extLst>
          </p:cNvPr>
          <p:cNvSpPr>
            <a:spLocks noGrp="1"/>
          </p:cNvSpPr>
          <p:nvPr>
            <p:ph type="pic" sz="quarter" idx="12"/>
          </p:nvPr>
        </p:nvSpPr>
        <p:spPr>
          <a:xfrm>
            <a:off x="6805458" y="3439330"/>
            <a:ext cx="2335212" cy="3300414"/>
          </a:xfrm>
          <a:blipFill>
            <a:blip r:embed="rId3"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20" name="Picture Placeholder 19">
            <a:extLst>
              <a:ext uri="{FF2B5EF4-FFF2-40B4-BE49-F238E27FC236}">
                <a16:creationId xmlns:a16="http://schemas.microsoft.com/office/drawing/2014/main" id="{4868DC2A-04B9-D544-9BE2-7B4F877D4C15}"/>
              </a:ext>
            </a:extLst>
          </p:cNvPr>
          <p:cNvSpPr>
            <a:spLocks noGrp="1"/>
          </p:cNvSpPr>
          <p:nvPr>
            <p:ph type="pic" sz="quarter" idx="13"/>
          </p:nvPr>
        </p:nvSpPr>
        <p:spPr>
          <a:xfrm>
            <a:off x="9299421" y="3428510"/>
            <a:ext cx="2495550" cy="3300413"/>
          </a:xfrm>
          <a:blipFill>
            <a:blip r:embed="rId4" cstate="email">
              <a:extLst>
                <a:ext uri="{28A0092B-C50C-407E-A947-70E740481C1C}">
                  <a14:useLocalDpi xmlns:a14="http://schemas.microsoft.com/office/drawing/2010/main"/>
                </a:ext>
              </a:extLst>
            </a:blip>
            <a:stretch>
              <a:fillRect/>
            </a:stretch>
          </a:blipFill>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22" name="Text Placeholder 21">
            <a:extLst>
              <a:ext uri="{FF2B5EF4-FFF2-40B4-BE49-F238E27FC236}">
                <a16:creationId xmlns:a16="http://schemas.microsoft.com/office/drawing/2014/main" id="{69D7C3D1-BB8D-9E48-9B35-0ABC6972A859}"/>
              </a:ext>
            </a:extLst>
          </p:cNvPr>
          <p:cNvSpPr>
            <a:spLocks noGrp="1"/>
          </p:cNvSpPr>
          <p:nvPr>
            <p:ph type="body" sz="quarter" idx="14" hasCustomPrompt="1"/>
          </p:nvPr>
        </p:nvSpPr>
        <p:spPr>
          <a:xfrm>
            <a:off x="571345" y="1751502"/>
            <a:ext cx="5347960" cy="4741372"/>
          </a:xfrm>
        </p:spPr>
        <p:txBody>
          <a:bodyPr/>
          <a:lstStyle>
            <a:lvl1pPr>
              <a:buNone/>
              <a:defRPr sz="1800" b="1">
                <a:solidFill>
                  <a:schemeClr val="accent1"/>
                </a:solidFill>
                <a:latin typeface="Arial" panose="020B0604020202020204" pitchFamily="34" charset="0"/>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b="1">
                <a:solidFill>
                  <a:schemeClr val="accent1"/>
                </a:solidFill>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5pPr>
              <a:defRPr sz="1800">
                <a:latin typeface="Arial" panose="020B0604020202020204" pitchFamily="34" charset="0"/>
                <a:cs typeface="Arial" panose="020B0604020202020204" pitchFamily="34" charset="0"/>
              </a:defRPr>
            </a:lvl5pPr>
          </a:lstStyle>
          <a:p>
            <a:pPr lvl="0"/>
            <a:r>
              <a:rPr lang="en-GB"/>
              <a:t>HEADING GOES HERE</a:t>
            </a:r>
          </a:p>
          <a:p>
            <a:pPr lvl="0"/>
            <a:r>
              <a:rPr lang="en-GB"/>
              <a:t>Stat </a:t>
            </a:r>
            <a:r>
              <a:rPr lang="en-GB" b="0">
                <a:solidFill>
                  <a:schemeClr val="tx1"/>
                </a:solidFill>
              </a:rPr>
              <a:t>goes here:</a:t>
            </a:r>
            <a:endParaRPr lang="en-GB"/>
          </a:p>
          <a:p>
            <a:pPr lvl="1"/>
            <a:r>
              <a:rPr lang="en-GB"/>
              <a:t>Stat </a:t>
            </a:r>
            <a:r>
              <a:rPr lang="en-GB" b="0">
                <a:solidFill>
                  <a:schemeClr val="tx1"/>
                </a:solidFill>
              </a:rPr>
              <a:t>goes here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a:t>Stat </a:t>
            </a:r>
            <a:r>
              <a:rPr lang="en-GB" b="0">
                <a:solidFill>
                  <a:schemeClr val="tx1"/>
                </a:solidFill>
              </a:rPr>
              <a:t>goes here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a:t>Stat </a:t>
            </a:r>
            <a:r>
              <a:rPr lang="en-GB" b="0">
                <a:solidFill>
                  <a:schemeClr val="tx1"/>
                </a:solidFill>
              </a:rPr>
              <a:t>goes here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a:t>Stat </a:t>
            </a:r>
            <a:r>
              <a:rPr lang="en-GB" b="0">
                <a:solidFill>
                  <a:schemeClr val="tx1"/>
                </a:solidFill>
              </a:rPr>
              <a:t>goes here</a:t>
            </a:r>
          </a:p>
          <a:p>
            <a:pPr lvl="1"/>
            <a:r>
              <a:rPr lang="en-GB"/>
              <a:t>Stat </a:t>
            </a:r>
            <a:r>
              <a:rPr lang="en-GB" b="0">
                <a:solidFill>
                  <a:schemeClr val="tx1"/>
                </a:solidFill>
              </a:rPr>
              <a:t>goes here</a:t>
            </a:r>
            <a:endParaRPr lang="en-GB"/>
          </a:p>
          <a:p>
            <a:pPr lvl="2"/>
            <a:r>
              <a:rPr lang="en-GB"/>
              <a:t>Text goes here - </a:t>
            </a:r>
            <a:r>
              <a:rPr lang="en-GB">
                <a:solidFill>
                  <a:schemeClr val="accent1"/>
                </a:solidFill>
              </a:rPr>
              <a:t>01</a:t>
            </a:r>
            <a:endParaRPr lang="en-GB"/>
          </a:p>
          <a:p>
            <a:pPr lvl="2"/>
            <a:r>
              <a:rPr lang="en-GB"/>
              <a:t>Text goes here – </a:t>
            </a:r>
            <a:r>
              <a:rPr lang="en-GB">
                <a:solidFill>
                  <a:schemeClr val="accent1"/>
                </a:solidFill>
              </a:rPr>
              <a:t>02</a:t>
            </a:r>
          </a:p>
          <a:p>
            <a:pPr lvl="4"/>
            <a:r>
              <a:rPr lang="en-GB"/>
              <a:t>Text</a:t>
            </a:r>
          </a:p>
          <a:p>
            <a:pPr lvl="4"/>
            <a:r>
              <a:rPr lang="en-GB"/>
              <a:t>Text</a:t>
            </a:r>
          </a:p>
          <a:p>
            <a:pPr lvl="4"/>
            <a:r>
              <a:rPr lang="en-GB"/>
              <a:t>Text</a:t>
            </a:r>
          </a:p>
          <a:p>
            <a:pPr lvl="4"/>
            <a:r>
              <a:rPr lang="en-GB"/>
              <a:t>Text</a:t>
            </a:r>
            <a:endParaRPr lang="en-US"/>
          </a:p>
        </p:txBody>
      </p:sp>
    </p:spTree>
    <p:extLst>
      <p:ext uri="{BB962C8B-B14F-4D97-AF65-F5344CB8AC3E}">
        <p14:creationId xmlns:p14="http://schemas.microsoft.com/office/powerpoint/2010/main" val="953333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ey stats with picture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C8A169-D1EE-D041-8EB3-6DA119A6442D}"/>
              </a:ext>
            </a:extLst>
          </p:cNvPr>
          <p:cNvSpPr/>
          <p:nvPr userDrawn="1"/>
        </p:nvSpPr>
        <p:spPr>
          <a:xfrm>
            <a:off x="0" y="0"/>
            <a:ext cx="33655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8">
            <a:extLst>
              <a:ext uri="{FF2B5EF4-FFF2-40B4-BE49-F238E27FC236}">
                <a16:creationId xmlns:a16="http://schemas.microsoft.com/office/drawing/2014/main" id="{53C7261C-D5BE-5E43-A2E3-857EAF774A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43214" y="206163"/>
            <a:ext cx="2846522" cy="3143216"/>
          </a:xfrm>
          <a:prstGeom prst="rect">
            <a:avLst/>
          </a:prstGeom>
        </p:spPr>
      </p:pic>
      <p:pic>
        <p:nvPicPr>
          <p:cNvPr id="12" name="Picture 19">
            <a:extLst>
              <a:ext uri="{FF2B5EF4-FFF2-40B4-BE49-F238E27FC236}">
                <a16:creationId xmlns:a16="http://schemas.microsoft.com/office/drawing/2014/main" id="{7C63EE89-363E-D441-9F0A-451D1CAF72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74976" y="213088"/>
            <a:ext cx="4189708" cy="3155196"/>
          </a:xfrm>
          <a:prstGeom prst="rect">
            <a:avLst/>
          </a:prstGeom>
        </p:spPr>
      </p:pic>
      <p:pic>
        <p:nvPicPr>
          <p:cNvPr id="14" name="Picture 21">
            <a:extLst>
              <a:ext uri="{FF2B5EF4-FFF2-40B4-BE49-F238E27FC236}">
                <a16:creationId xmlns:a16="http://schemas.microsoft.com/office/drawing/2014/main" id="{F1E24E9D-0717-1845-AFEF-5AB1488877B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43214" y="3423010"/>
            <a:ext cx="3944317" cy="3270472"/>
          </a:xfrm>
          <a:prstGeom prst="rect">
            <a:avLst/>
          </a:prstGeom>
        </p:spPr>
      </p:pic>
      <p:sp>
        <p:nvSpPr>
          <p:cNvPr id="17" name="Text Placeholder 16">
            <a:extLst>
              <a:ext uri="{FF2B5EF4-FFF2-40B4-BE49-F238E27FC236}">
                <a16:creationId xmlns:a16="http://schemas.microsoft.com/office/drawing/2014/main" id="{4F90B25C-3692-8C47-B163-0909E527F0E7}"/>
              </a:ext>
            </a:extLst>
          </p:cNvPr>
          <p:cNvSpPr>
            <a:spLocks noGrp="1"/>
          </p:cNvSpPr>
          <p:nvPr>
            <p:ph type="body" sz="quarter" idx="10" hasCustomPrompt="1"/>
          </p:nvPr>
        </p:nvSpPr>
        <p:spPr>
          <a:xfrm>
            <a:off x="106429" y="396617"/>
            <a:ext cx="3122315" cy="500783"/>
          </a:xfrm>
        </p:spPr>
        <p:txBody>
          <a:bodyPr>
            <a:noAutofit/>
          </a:bodyPr>
          <a:lstStyle>
            <a:lvl1pPr algn="ctr">
              <a:buNone/>
              <a:defRPr sz="3200" b="1">
                <a:solidFill>
                  <a:schemeClr val="bg1"/>
                </a:solidFill>
                <a:latin typeface="Arial" panose="020B0604020202020204" pitchFamily="34" charset="0"/>
                <a:cs typeface="Arial" panose="020B0604020202020204" pitchFamily="34" charset="0"/>
              </a:defRPr>
            </a:lvl1pPr>
          </a:lstStyle>
          <a:p>
            <a:pPr lvl="0"/>
            <a:r>
              <a:rPr lang="en-US"/>
              <a:t>KEY STAT</a:t>
            </a:r>
          </a:p>
        </p:txBody>
      </p:sp>
      <p:sp>
        <p:nvSpPr>
          <p:cNvPr id="19" name="Text Placeholder 18">
            <a:extLst>
              <a:ext uri="{FF2B5EF4-FFF2-40B4-BE49-F238E27FC236}">
                <a16:creationId xmlns:a16="http://schemas.microsoft.com/office/drawing/2014/main" id="{D5ECDA99-5D1E-4044-9DC1-76CB78C5F475}"/>
              </a:ext>
            </a:extLst>
          </p:cNvPr>
          <p:cNvSpPr>
            <a:spLocks noGrp="1"/>
          </p:cNvSpPr>
          <p:nvPr>
            <p:ph type="body" sz="quarter" idx="11"/>
          </p:nvPr>
        </p:nvSpPr>
        <p:spPr>
          <a:xfrm>
            <a:off x="106363" y="834834"/>
            <a:ext cx="3122612" cy="850900"/>
          </a:xfrm>
        </p:spPr>
        <p:txBody>
          <a:bodyPr>
            <a:normAutofit/>
          </a:bodyPr>
          <a:lstStyle>
            <a:lvl1pPr algn="ctr">
              <a:buNone/>
              <a:defRPr sz="2000" b="1">
                <a:solidFill>
                  <a:schemeClr val="bg1"/>
                </a:solidFill>
                <a:latin typeface="Arial" panose="020B0604020202020204" pitchFamily="34" charset="0"/>
                <a:cs typeface="Arial" panose="020B0604020202020204" pitchFamily="34" charset="0"/>
              </a:defRPr>
            </a:lvl1pPr>
            <a:lvl2pPr>
              <a:buNone/>
              <a:defRPr sz="1400">
                <a:solidFill>
                  <a:schemeClr val="bg1"/>
                </a:solidFill>
                <a:latin typeface="+mn-lt"/>
              </a:defRPr>
            </a:lvl2pPr>
            <a:lvl3pPr>
              <a:buNone/>
              <a:defRPr sz="1400">
                <a:solidFill>
                  <a:schemeClr val="bg1"/>
                </a:solidFill>
                <a:latin typeface="+mn-lt"/>
              </a:defRPr>
            </a:lvl3pPr>
            <a:lvl4pPr>
              <a:buNone/>
              <a:defRPr sz="1400">
                <a:solidFill>
                  <a:schemeClr val="bg1"/>
                </a:solidFill>
                <a:latin typeface="+mn-lt"/>
              </a:defRPr>
            </a:lvl4pPr>
            <a:lvl5pPr>
              <a:buNone/>
              <a:defRPr sz="1400">
                <a:solidFill>
                  <a:schemeClr val="bg1"/>
                </a:solidFill>
                <a:latin typeface="+mn-lt"/>
              </a:defRPr>
            </a:lvl5pPr>
          </a:lstStyle>
          <a:p>
            <a:pPr lvl="0"/>
            <a:r>
              <a:rPr lang="en-GB"/>
              <a:t>Click to edit Master text styles</a:t>
            </a:r>
          </a:p>
        </p:txBody>
      </p:sp>
      <p:sp>
        <p:nvSpPr>
          <p:cNvPr id="20" name="Text Placeholder 16">
            <a:extLst>
              <a:ext uri="{FF2B5EF4-FFF2-40B4-BE49-F238E27FC236}">
                <a16:creationId xmlns:a16="http://schemas.microsoft.com/office/drawing/2014/main" id="{AE3579E0-4228-B44B-8BD1-15846A5916F0}"/>
              </a:ext>
            </a:extLst>
          </p:cNvPr>
          <p:cNvSpPr>
            <a:spLocks noGrp="1"/>
          </p:cNvSpPr>
          <p:nvPr>
            <p:ph type="body" sz="quarter" idx="12" hasCustomPrompt="1"/>
          </p:nvPr>
        </p:nvSpPr>
        <p:spPr>
          <a:xfrm>
            <a:off x="106429" y="2007202"/>
            <a:ext cx="3122315" cy="500783"/>
          </a:xfrm>
        </p:spPr>
        <p:txBody>
          <a:bodyPr>
            <a:noAutofit/>
          </a:bodyPr>
          <a:lstStyle>
            <a:lvl1pPr algn="ctr">
              <a:buNone/>
              <a:defRPr sz="3200" b="1">
                <a:solidFill>
                  <a:schemeClr val="bg1"/>
                </a:solidFill>
                <a:latin typeface="Arial" panose="020B0604020202020204" pitchFamily="34" charset="0"/>
                <a:cs typeface="Arial" panose="020B0604020202020204" pitchFamily="34" charset="0"/>
              </a:defRPr>
            </a:lvl1pPr>
          </a:lstStyle>
          <a:p>
            <a:pPr lvl="0"/>
            <a:r>
              <a:rPr lang="en-US"/>
              <a:t>KEY STAT</a:t>
            </a:r>
          </a:p>
        </p:txBody>
      </p:sp>
      <p:sp>
        <p:nvSpPr>
          <p:cNvPr id="21" name="Text Placeholder 18">
            <a:extLst>
              <a:ext uri="{FF2B5EF4-FFF2-40B4-BE49-F238E27FC236}">
                <a16:creationId xmlns:a16="http://schemas.microsoft.com/office/drawing/2014/main" id="{DAA400BA-C4BE-3C48-A45E-6AAC258246F1}"/>
              </a:ext>
            </a:extLst>
          </p:cNvPr>
          <p:cNvSpPr>
            <a:spLocks noGrp="1"/>
          </p:cNvSpPr>
          <p:nvPr>
            <p:ph type="body" sz="quarter" idx="13"/>
          </p:nvPr>
        </p:nvSpPr>
        <p:spPr>
          <a:xfrm>
            <a:off x="106363" y="2445419"/>
            <a:ext cx="3122612" cy="850900"/>
          </a:xfrm>
        </p:spPr>
        <p:txBody>
          <a:bodyPr>
            <a:normAutofit/>
          </a:bodyPr>
          <a:lstStyle>
            <a:lvl1pPr algn="ctr">
              <a:buNone/>
              <a:defRPr sz="2000" b="1">
                <a:solidFill>
                  <a:schemeClr val="bg1"/>
                </a:solidFill>
                <a:latin typeface="Arial" panose="020B0604020202020204" pitchFamily="34" charset="0"/>
                <a:cs typeface="Arial" panose="020B0604020202020204" pitchFamily="34" charset="0"/>
              </a:defRPr>
            </a:lvl1pPr>
            <a:lvl2pPr>
              <a:buNone/>
              <a:defRPr sz="1400">
                <a:solidFill>
                  <a:schemeClr val="bg1"/>
                </a:solidFill>
                <a:latin typeface="+mn-lt"/>
              </a:defRPr>
            </a:lvl2pPr>
            <a:lvl3pPr>
              <a:buNone/>
              <a:defRPr sz="1400">
                <a:solidFill>
                  <a:schemeClr val="bg1"/>
                </a:solidFill>
                <a:latin typeface="+mn-lt"/>
              </a:defRPr>
            </a:lvl3pPr>
            <a:lvl4pPr>
              <a:buNone/>
              <a:defRPr sz="1400">
                <a:solidFill>
                  <a:schemeClr val="bg1"/>
                </a:solidFill>
                <a:latin typeface="+mn-lt"/>
              </a:defRPr>
            </a:lvl4pPr>
            <a:lvl5pPr>
              <a:buNone/>
              <a:defRPr sz="1400">
                <a:solidFill>
                  <a:schemeClr val="bg1"/>
                </a:solidFill>
                <a:latin typeface="+mn-lt"/>
              </a:defRPr>
            </a:lvl5pPr>
          </a:lstStyle>
          <a:p>
            <a:pPr lvl="0"/>
            <a:r>
              <a:rPr lang="en-GB"/>
              <a:t>Click to edit Master text styles</a:t>
            </a:r>
          </a:p>
        </p:txBody>
      </p:sp>
      <p:sp>
        <p:nvSpPr>
          <p:cNvPr id="22" name="Text Placeholder 16">
            <a:extLst>
              <a:ext uri="{FF2B5EF4-FFF2-40B4-BE49-F238E27FC236}">
                <a16:creationId xmlns:a16="http://schemas.microsoft.com/office/drawing/2014/main" id="{8E6CBEE7-E2DD-A84A-8763-F91BBD08098E}"/>
              </a:ext>
            </a:extLst>
          </p:cNvPr>
          <p:cNvSpPr>
            <a:spLocks noGrp="1"/>
          </p:cNvSpPr>
          <p:nvPr>
            <p:ph type="body" sz="quarter" idx="14" hasCustomPrompt="1"/>
          </p:nvPr>
        </p:nvSpPr>
        <p:spPr>
          <a:xfrm>
            <a:off x="106429" y="3630807"/>
            <a:ext cx="3122315" cy="500783"/>
          </a:xfrm>
        </p:spPr>
        <p:txBody>
          <a:bodyPr>
            <a:noAutofit/>
          </a:bodyPr>
          <a:lstStyle>
            <a:lvl1pPr algn="ctr">
              <a:buNone/>
              <a:defRPr sz="3200" b="1">
                <a:solidFill>
                  <a:schemeClr val="bg1"/>
                </a:solidFill>
                <a:latin typeface="Arial" panose="020B0604020202020204" pitchFamily="34" charset="0"/>
                <a:cs typeface="Arial" panose="020B0604020202020204" pitchFamily="34" charset="0"/>
              </a:defRPr>
            </a:lvl1pPr>
          </a:lstStyle>
          <a:p>
            <a:pPr lvl="0"/>
            <a:r>
              <a:rPr lang="en-US"/>
              <a:t>KEY STAT</a:t>
            </a:r>
          </a:p>
        </p:txBody>
      </p:sp>
      <p:sp>
        <p:nvSpPr>
          <p:cNvPr id="23" name="Text Placeholder 18">
            <a:extLst>
              <a:ext uri="{FF2B5EF4-FFF2-40B4-BE49-F238E27FC236}">
                <a16:creationId xmlns:a16="http://schemas.microsoft.com/office/drawing/2014/main" id="{3E53BFD5-1EA1-5941-A560-3DE18A93D57C}"/>
              </a:ext>
            </a:extLst>
          </p:cNvPr>
          <p:cNvSpPr>
            <a:spLocks noGrp="1"/>
          </p:cNvSpPr>
          <p:nvPr>
            <p:ph type="body" sz="quarter" idx="15"/>
          </p:nvPr>
        </p:nvSpPr>
        <p:spPr>
          <a:xfrm>
            <a:off x="106363" y="4069024"/>
            <a:ext cx="3122612" cy="850900"/>
          </a:xfrm>
        </p:spPr>
        <p:txBody>
          <a:bodyPr>
            <a:normAutofit/>
          </a:bodyPr>
          <a:lstStyle>
            <a:lvl1pPr algn="ctr">
              <a:buNone/>
              <a:defRPr sz="2000" b="1">
                <a:solidFill>
                  <a:schemeClr val="bg1"/>
                </a:solidFill>
                <a:latin typeface="Arial" panose="020B0604020202020204" pitchFamily="34" charset="0"/>
                <a:cs typeface="Arial" panose="020B0604020202020204" pitchFamily="34" charset="0"/>
              </a:defRPr>
            </a:lvl1pPr>
            <a:lvl2pPr>
              <a:buNone/>
              <a:defRPr sz="1400">
                <a:solidFill>
                  <a:schemeClr val="bg1"/>
                </a:solidFill>
                <a:latin typeface="+mn-lt"/>
              </a:defRPr>
            </a:lvl2pPr>
            <a:lvl3pPr>
              <a:buNone/>
              <a:defRPr sz="1400">
                <a:solidFill>
                  <a:schemeClr val="bg1"/>
                </a:solidFill>
                <a:latin typeface="+mn-lt"/>
              </a:defRPr>
            </a:lvl3pPr>
            <a:lvl4pPr>
              <a:buNone/>
              <a:defRPr sz="1400">
                <a:solidFill>
                  <a:schemeClr val="bg1"/>
                </a:solidFill>
                <a:latin typeface="+mn-lt"/>
              </a:defRPr>
            </a:lvl4pPr>
            <a:lvl5pPr>
              <a:buNone/>
              <a:defRPr sz="1400">
                <a:solidFill>
                  <a:schemeClr val="bg1"/>
                </a:solidFill>
                <a:latin typeface="+mn-lt"/>
              </a:defRPr>
            </a:lvl5pPr>
          </a:lstStyle>
          <a:p>
            <a:pPr lvl="0"/>
            <a:r>
              <a:rPr lang="en-GB"/>
              <a:t>Click to edit Master text styles</a:t>
            </a:r>
          </a:p>
        </p:txBody>
      </p:sp>
      <p:sp>
        <p:nvSpPr>
          <p:cNvPr id="24" name="Text Placeholder 16">
            <a:extLst>
              <a:ext uri="{FF2B5EF4-FFF2-40B4-BE49-F238E27FC236}">
                <a16:creationId xmlns:a16="http://schemas.microsoft.com/office/drawing/2014/main" id="{01B6D4F3-677D-7240-A163-D92C99422C41}"/>
              </a:ext>
            </a:extLst>
          </p:cNvPr>
          <p:cNvSpPr>
            <a:spLocks noGrp="1"/>
          </p:cNvSpPr>
          <p:nvPr>
            <p:ph type="body" sz="quarter" idx="16" hasCustomPrompt="1"/>
          </p:nvPr>
        </p:nvSpPr>
        <p:spPr>
          <a:xfrm>
            <a:off x="106429" y="5241392"/>
            <a:ext cx="3122315" cy="500783"/>
          </a:xfrm>
        </p:spPr>
        <p:txBody>
          <a:bodyPr>
            <a:noAutofit/>
          </a:bodyPr>
          <a:lstStyle>
            <a:lvl1pPr algn="ctr">
              <a:buNone/>
              <a:defRPr sz="3200" b="1">
                <a:solidFill>
                  <a:schemeClr val="bg1"/>
                </a:solidFill>
                <a:latin typeface="Arial" panose="020B0604020202020204" pitchFamily="34" charset="0"/>
                <a:cs typeface="Arial" panose="020B0604020202020204" pitchFamily="34" charset="0"/>
              </a:defRPr>
            </a:lvl1pPr>
          </a:lstStyle>
          <a:p>
            <a:pPr lvl="0"/>
            <a:r>
              <a:rPr lang="en-US"/>
              <a:t>KEY STAT</a:t>
            </a:r>
          </a:p>
        </p:txBody>
      </p:sp>
      <p:sp>
        <p:nvSpPr>
          <p:cNvPr id="25" name="Text Placeholder 18">
            <a:extLst>
              <a:ext uri="{FF2B5EF4-FFF2-40B4-BE49-F238E27FC236}">
                <a16:creationId xmlns:a16="http://schemas.microsoft.com/office/drawing/2014/main" id="{403BED5C-AE14-3043-8820-FC4E3E97AF20}"/>
              </a:ext>
            </a:extLst>
          </p:cNvPr>
          <p:cNvSpPr>
            <a:spLocks noGrp="1"/>
          </p:cNvSpPr>
          <p:nvPr>
            <p:ph type="body" sz="quarter" idx="17"/>
          </p:nvPr>
        </p:nvSpPr>
        <p:spPr>
          <a:xfrm>
            <a:off x="106363" y="5679609"/>
            <a:ext cx="3122612" cy="850900"/>
          </a:xfrm>
        </p:spPr>
        <p:txBody>
          <a:bodyPr>
            <a:normAutofit/>
          </a:bodyPr>
          <a:lstStyle>
            <a:lvl1pPr algn="ctr">
              <a:buNone/>
              <a:defRPr sz="2000" b="1">
                <a:solidFill>
                  <a:schemeClr val="bg1"/>
                </a:solidFill>
                <a:latin typeface="Arial" panose="020B0604020202020204" pitchFamily="34" charset="0"/>
                <a:cs typeface="Arial" panose="020B0604020202020204" pitchFamily="34" charset="0"/>
              </a:defRPr>
            </a:lvl1pPr>
            <a:lvl2pPr>
              <a:buNone/>
              <a:defRPr sz="1400">
                <a:solidFill>
                  <a:schemeClr val="bg1"/>
                </a:solidFill>
                <a:latin typeface="+mn-lt"/>
              </a:defRPr>
            </a:lvl2pPr>
            <a:lvl3pPr>
              <a:buNone/>
              <a:defRPr sz="1400">
                <a:solidFill>
                  <a:schemeClr val="bg1"/>
                </a:solidFill>
                <a:latin typeface="+mn-lt"/>
              </a:defRPr>
            </a:lvl3pPr>
            <a:lvl4pPr>
              <a:buNone/>
              <a:defRPr sz="1400">
                <a:solidFill>
                  <a:schemeClr val="bg1"/>
                </a:solidFill>
                <a:latin typeface="+mn-lt"/>
              </a:defRPr>
            </a:lvl4pPr>
            <a:lvl5pPr>
              <a:buNone/>
              <a:defRPr sz="1400">
                <a:solidFill>
                  <a:schemeClr val="bg1"/>
                </a:solidFill>
                <a:latin typeface="+mn-lt"/>
              </a:defRPr>
            </a:lvl5pPr>
          </a:lstStyle>
          <a:p>
            <a:pPr lvl="0"/>
            <a:r>
              <a:rPr lang="en-GB"/>
              <a:t>Click to edit Master text styles</a:t>
            </a:r>
          </a:p>
        </p:txBody>
      </p:sp>
      <p:sp>
        <p:nvSpPr>
          <p:cNvPr id="27" name="Picture Placeholder 26">
            <a:extLst>
              <a:ext uri="{FF2B5EF4-FFF2-40B4-BE49-F238E27FC236}">
                <a16:creationId xmlns:a16="http://schemas.microsoft.com/office/drawing/2014/main" id="{4F32C7F4-1C2A-B145-88D7-BDFCBB0ED136}"/>
              </a:ext>
            </a:extLst>
          </p:cNvPr>
          <p:cNvSpPr>
            <a:spLocks noGrp="1"/>
          </p:cNvSpPr>
          <p:nvPr>
            <p:ph type="pic" sz="quarter" idx="18"/>
          </p:nvPr>
        </p:nvSpPr>
        <p:spPr>
          <a:xfrm>
            <a:off x="4143374" y="212604"/>
            <a:ext cx="2846361" cy="3136775"/>
          </a:xfrm>
          <a:blipFill>
            <a:blip r:embed="rId5" cstate="email">
              <a:extLst>
                <a:ext uri="{28A0092B-C50C-407E-A947-70E740481C1C}">
                  <a14:useLocalDpi xmlns:a14="http://schemas.microsoft.com/office/drawing/2010/main"/>
                </a:ext>
              </a:extLst>
            </a:blip>
            <a:stretch>
              <a:fillRect/>
            </a:stretch>
          </a:blipFill>
        </p:spPr>
        <p:txBody>
          <a:bodyPr/>
          <a:lstStyle>
            <a:lvl1pPr>
              <a:defRPr>
                <a:solidFill>
                  <a:schemeClr val="bg1"/>
                </a:solidFill>
                <a:latin typeface="Arial" panose="020B0604020202020204" pitchFamily="34" charset="0"/>
                <a:cs typeface="Arial" panose="020B0604020202020204" pitchFamily="34" charset="0"/>
              </a:defRPr>
            </a:lvl1pPr>
          </a:lstStyle>
          <a:p>
            <a:r>
              <a:rPr lang="en-GB"/>
              <a:t>Click icon to add picture</a:t>
            </a:r>
            <a:endParaRPr lang="en-US"/>
          </a:p>
        </p:txBody>
      </p:sp>
      <p:sp>
        <p:nvSpPr>
          <p:cNvPr id="29" name="Picture Placeholder 28">
            <a:extLst>
              <a:ext uri="{FF2B5EF4-FFF2-40B4-BE49-F238E27FC236}">
                <a16:creationId xmlns:a16="http://schemas.microsoft.com/office/drawing/2014/main" id="{990CE0E9-2038-BF40-8396-AA7B94F3511F}"/>
              </a:ext>
            </a:extLst>
          </p:cNvPr>
          <p:cNvSpPr>
            <a:spLocks noGrp="1"/>
          </p:cNvSpPr>
          <p:nvPr>
            <p:ph type="pic" sz="quarter" idx="19"/>
          </p:nvPr>
        </p:nvSpPr>
        <p:spPr>
          <a:xfrm>
            <a:off x="7074975" y="206254"/>
            <a:ext cx="4181988" cy="3149600"/>
          </a:xfrm>
          <a:blipFill>
            <a:blip r:embed="rId6" cstate="email">
              <a:extLst>
                <a:ext uri="{28A0092B-C50C-407E-A947-70E740481C1C}">
                  <a14:useLocalDpi xmlns:a14="http://schemas.microsoft.com/office/drawing/2010/main"/>
                </a:ext>
              </a:extLst>
            </a:blip>
            <a:stretch>
              <a:fillRect/>
            </a:stretch>
          </a:blipFill>
        </p:spPr>
        <p:txBody>
          <a:bodyPr/>
          <a:lstStyle>
            <a:lvl1pPr>
              <a:defRPr>
                <a:solidFill>
                  <a:schemeClr val="bg1"/>
                </a:solidFill>
                <a:latin typeface="Arial" panose="020B0604020202020204" pitchFamily="34" charset="0"/>
                <a:cs typeface="Arial" panose="020B0604020202020204" pitchFamily="34" charset="0"/>
              </a:defRPr>
            </a:lvl1pPr>
          </a:lstStyle>
          <a:p>
            <a:r>
              <a:rPr lang="en-GB"/>
              <a:t>Click icon to add picture</a:t>
            </a:r>
            <a:endParaRPr lang="en-US"/>
          </a:p>
        </p:txBody>
      </p:sp>
      <p:sp>
        <p:nvSpPr>
          <p:cNvPr id="31" name="Picture Placeholder 30">
            <a:extLst>
              <a:ext uri="{FF2B5EF4-FFF2-40B4-BE49-F238E27FC236}">
                <a16:creationId xmlns:a16="http://schemas.microsoft.com/office/drawing/2014/main" id="{2CD62321-9AFA-C647-96BA-50DEB86C3740}"/>
              </a:ext>
            </a:extLst>
          </p:cNvPr>
          <p:cNvSpPr>
            <a:spLocks noGrp="1"/>
          </p:cNvSpPr>
          <p:nvPr>
            <p:ph type="pic" sz="quarter" idx="20"/>
          </p:nvPr>
        </p:nvSpPr>
        <p:spPr>
          <a:xfrm>
            <a:off x="4143375" y="3424117"/>
            <a:ext cx="3944156" cy="3269365"/>
          </a:xfrm>
          <a:blipFill>
            <a:blip r:embed="rId7" cstate="email">
              <a:extLst>
                <a:ext uri="{28A0092B-C50C-407E-A947-70E740481C1C}">
                  <a14:useLocalDpi xmlns:a14="http://schemas.microsoft.com/office/drawing/2010/main"/>
                </a:ext>
              </a:extLst>
            </a:blip>
            <a:stretch>
              <a:fillRect/>
            </a:stretch>
          </a:blipFill>
        </p:spPr>
        <p:txBody>
          <a:bodyPr/>
          <a:lstStyle>
            <a:lvl1pPr>
              <a:defRPr>
                <a:solidFill>
                  <a:schemeClr val="bg1"/>
                </a:solidFill>
                <a:latin typeface="Arial" panose="020B0604020202020204" pitchFamily="34" charset="0"/>
                <a:cs typeface="Arial" panose="020B0604020202020204" pitchFamily="34" charset="0"/>
              </a:defRPr>
            </a:lvl1pPr>
          </a:lstStyle>
          <a:p>
            <a:r>
              <a:rPr lang="en-GB"/>
              <a:t>Click icon to add picture</a:t>
            </a:r>
            <a:endParaRPr lang="en-US"/>
          </a:p>
        </p:txBody>
      </p:sp>
      <p:sp>
        <p:nvSpPr>
          <p:cNvPr id="32" name="Picture Placeholder 30">
            <a:extLst>
              <a:ext uri="{FF2B5EF4-FFF2-40B4-BE49-F238E27FC236}">
                <a16:creationId xmlns:a16="http://schemas.microsoft.com/office/drawing/2014/main" id="{A33C2F3B-448B-A551-BFA3-225D78810822}"/>
              </a:ext>
            </a:extLst>
          </p:cNvPr>
          <p:cNvSpPr>
            <a:spLocks noGrp="1"/>
          </p:cNvSpPr>
          <p:nvPr>
            <p:ph type="pic" sz="quarter" idx="21"/>
          </p:nvPr>
        </p:nvSpPr>
        <p:spPr>
          <a:xfrm>
            <a:off x="8184994" y="3423010"/>
            <a:ext cx="3079689" cy="3256935"/>
          </a:xfrm>
          <a:blipFill>
            <a:blip r:embed="rId8"/>
            <a:stretch>
              <a:fillRect/>
            </a:stretch>
          </a:blipFill>
        </p:spPr>
        <p:txBody>
          <a:bodyPr/>
          <a:lstStyle>
            <a:lvl1pPr>
              <a:defRPr>
                <a:solidFill>
                  <a:schemeClr val="bg1"/>
                </a:solidFill>
                <a:latin typeface="Arial" panose="020B0604020202020204" pitchFamily="34" charset="0"/>
                <a:cs typeface="Arial" panose="020B0604020202020204" pitchFamily="34" charset="0"/>
              </a:defRPr>
            </a:lvl1pPr>
          </a:lstStyle>
          <a:p>
            <a:r>
              <a:rPr lang="en-GB"/>
              <a:t>Click icon to add picture</a:t>
            </a:r>
            <a:endParaRPr lang="en-US"/>
          </a:p>
        </p:txBody>
      </p:sp>
    </p:spTree>
    <p:extLst>
      <p:ext uri="{BB962C8B-B14F-4D97-AF65-F5344CB8AC3E}">
        <p14:creationId xmlns:p14="http://schemas.microsoft.com/office/powerpoint/2010/main" val="1596464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verview and Objectiv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80017E-AA3C-E342-8215-F1D0B2414616}"/>
              </a:ext>
            </a:extLst>
          </p:cNvPr>
          <p:cNvSpPr/>
          <p:nvPr userDrawn="1"/>
        </p:nvSpPr>
        <p:spPr>
          <a:xfrm>
            <a:off x="0" y="0"/>
            <a:ext cx="332654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C84AFA98-1D6E-3C4F-AC36-D33AD29E6297}"/>
              </a:ext>
            </a:extLst>
          </p:cNvPr>
          <p:cNvSpPr>
            <a:spLocks noGrp="1"/>
          </p:cNvSpPr>
          <p:nvPr>
            <p:ph type="title" hasCustomPrompt="1"/>
          </p:nvPr>
        </p:nvSpPr>
        <p:spPr>
          <a:xfrm>
            <a:off x="367666" y="365126"/>
            <a:ext cx="2869975" cy="99751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GB"/>
              <a:t>Click to edit </a:t>
            </a:r>
            <a:br>
              <a:rPr lang="en-GB"/>
            </a:br>
            <a:r>
              <a:rPr lang="en-GB"/>
              <a:t>title</a:t>
            </a:r>
            <a:endParaRPr lang="en-US"/>
          </a:p>
        </p:txBody>
      </p:sp>
      <p:sp>
        <p:nvSpPr>
          <p:cNvPr id="32" name="Text Placeholder 31">
            <a:extLst>
              <a:ext uri="{FF2B5EF4-FFF2-40B4-BE49-F238E27FC236}">
                <a16:creationId xmlns:a16="http://schemas.microsoft.com/office/drawing/2014/main" id="{58FA95EE-A455-FF48-B154-696B0AC0B675}"/>
              </a:ext>
            </a:extLst>
          </p:cNvPr>
          <p:cNvSpPr>
            <a:spLocks noGrp="1"/>
          </p:cNvSpPr>
          <p:nvPr>
            <p:ph type="body" sz="quarter" idx="16" hasCustomPrompt="1"/>
          </p:nvPr>
        </p:nvSpPr>
        <p:spPr>
          <a:xfrm>
            <a:off x="1023730" y="1649985"/>
            <a:ext cx="2220909" cy="952500"/>
          </a:xfrm>
        </p:spPr>
        <p:txBody>
          <a:bodyPr>
            <a:normAutofit/>
          </a:bodyPr>
          <a:lstStyle>
            <a:lvl1pPr algn="r">
              <a:buNone/>
              <a:defRPr sz="2400" b="1" i="0">
                <a:solidFill>
                  <a:schemeClr val="bg1"/>
                </a:solidFill>
                <a:latin typeface="Arial" panose="020B0604020202020204" pitchFamily="34" charset="0"/>
                <a:cs typeface="Arial" panose="020B0604020202020204" pitchFamily="34" charset="0"/>
              </a:defRPr>
            </a:lvl1pPr>
          </a:lstStyle>
          <a:p>
            <a:pPr lvl="0"/>
            <a:r>
              <a:rPr lang="en-GB"/>
              <a:t>Click to edit: </a:t>
            </a:r>
            <a:endParaRPr lang="en-US"/>
          </a:p>
        </p:txBody>
      </p:sp>
      <p:sp>
        <p:nvSpPr>
          <p:cNvPr id="33" name="Text Placeholder 31">
            <a:extLst>
              <a:ext uri="{FF2B5EF4-FFF2-40B4-BE49-F238E27FC236}">
                <a16:creationId xmlns:a16="http://schemas.microsoft.com/office/drawing/2014/main" id="{36F9C9F3-851C-6A42-8A0F-632C4E3CD51E}"/>
              </a:ext>
            </a:extLst>
          </p:cNvPr>
          <p:cNvSpPr>
            <a:spLocks noGrp="1"/>
          </p:cNvSpPr>
          <p:nvPr>
            <p:ph type="body" sz="quarter" idx="17" hasCustomPrompt="1"/>
          </p:nvPr>
        </p:nvSpPr>
        <p:spPr>
          <a:xfrm>
            <a:off x="1023729" y="4209296"/>
            <a:ext cx="2220910" cy="952500"/>
          </a:xfrm>
        </p:spPr>
        <p:txBody>
          <a:bodyPr>
            <a:normAutofit/>
          </a:bodyPr>
          <a:lstStyle>
            <a:lvl1pPr algn="r">
              <a:buNone/>
              <a:defRPr sz="2400" b="1" i="0">
                <a:solidFill>
                  <a:schemeClr val="bg1"/>
                </a:solidFill>
                <a:latin typeface="Arial" panose="020B0604020202020204" pitchFamily="34" charset="0"/>
                <a:cs typeface="Arial" panose="020B0604020202020204" pitchFamily="34" charset="0"/>
              </a:defRPr>
            </a:lvl1pPr>
          </a:lstStyle>
          <a:p>
            <a:pPr lvl="0"/>
            <a:r>
              <a:rPr lang="en-GB"/>
              <a:t>Click to edit: </a:t>
            </a:r>
            <a:endParaRPr lang="en-US"/>
          </a:p>
        </p:txBody>
      </p:sp>
      <p:sp>
        <p:nvSpPr>
          <p:cNvPr id="35" name="Text Placeholder 34">
            <a:extLst>
              <a:ext uri="{FF2B5EF4-FFF2-40B4-BE49-F238E27FC236}">
                <a16:creationId xmlns:a16="http://schemas.microsoft.com/office/drawing/2014/main" id="{48F687DA-261A-BE44-838A-B84942207FA6}"/>
              </a:ext>
            </a:extLst>
          </p:cNvPr>
          <p:cNvSpPr>
            <a:spLocks noGrp="1"/>
          </p:cNvSpPr>
          <p:nvPr>
            <p:ph type="body" sz="quarter" idx="18" hasCustomPrompt="1"/>
          </p:nvPr>
        </p:nvSpPr>
        <p:spPr>
          <a:xfrm>
            <a:off x="3365937" y="1651398"/>
            <a:ext cx="7250113" cy="1765300"/>
          </a:xfrm>
        </p:spPr>
        <p:txBody>
          <a:bodyPr>
            <a:normAutofit/>
          </a:bodyPr>
          <a:lstStyle>
            <a:lvl1pPr>
              <a:defRPr sz="1800" b="0">
                <a:solidFill>
                  <a:schemeClr val="tx1"/>
                </a:solidFill>
                <a:latin typeface="Arial" panose="020B0604020202020204" pitchFamily="34" charset="0"/>
                <a:cs typeface="Arial" panose="020B0604020202020204" pitchFamily="34" charset="0"/>
              </a:defRPr>
            </a:lvl1pPr>
            <a:lvl2pPr>
              <a:defRPr>
                <a:latin typeface="Calibri" panose="020F0502020204030204" pitchFamily="34" charset="0"/>
                <a:cs typeface="Calibri" panose="020F0502020204030204" pitchFamily="34" charset="0"/>
              </a:defRPr>
            </a:lvl2pPr>
            <a:lvl3pPr algn="l">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a:t>Body text can go here in one or two lines.</a:t>
            </a:r>
            <a:endParaRPr lang="en-US"/>
          </a:p>
        </p:txBody>
      </p:sp>
      <p:sp>
        <p:nvSpPr>
          <p:cNvPr id="36" name="Text Placeholder 34">
            <a:extLst>
              <a:ext uri="{FF2B5EF4-FFF2-40B4-BE49-F238E27FC236}">
                <a16:creationId xmlns:a16="http://schemas.microsoft.com/office/drawing/2014/main" id="{41BD31AC-35FC-0A49-8A9A-9EE5FB2D5D04}"/>
              </a:ext>
            </a:extLst>
          </p:cNvPr>
          <p:cNvSpPr>
            <a:spLocks noGrp="1"/>
          </p:cNvSpPr>
          <p:nvPr>
            <p:ph type="body" sz="quarter" idx="19" hasCustomPrompt="1"/>
          </p:nvPr>
        </p:nvSpPr>
        <p:spPr>
          <a:xfrm>
            <a:off x="3365937" y="4205412"/>
            <a:ext cx="7250113" cy="1765300"/>
          </a:xfrm>
        </p:spPr>
        <p:txBody>
          <a:bodyPr>
            <a:normAutofit/>
          </a:bodyPr>
          <a:lstStyle>
            <a:lvl1pPr>
              <a:defRPr sz="1800" b="0">
                <a:solidFill>
                  <a:schemeClr val="tx1"/>
                </a:solidFill>
                <a:latin typeface="Arial" panose="020B0604020202020204" pitchFamily="34" charset="0"/>
                <a:cs typeface="Arial" panose="020B0604020202020204" pitchFamily="34" charset="0"/>
              </a:defRPr>
            </a:lvl1pPr>
            <a:lvl2pPr>
              <a:defRPr>
                <a:latin typeface="Calibri" panose="020F0502020204030204" pitchFamily="34" charset="0"/>
                <a:cs typeface="Calibri" panose="020F0502020204030204" pitchFamily="34" charset="0"/>
              </a:defRPr>
            </a:lvl2pPr>
            <a:lvl3pPr algn="l">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GB"/>
              <a:t>Body text can go here in one or two lines.</a:t>
            </a:r>
            <a:endParaRPr lang="en-US"/>
          </a:p>
        </p:txBody>
      </p:sp>
    </p:spTree>
    <p:extLst>
      <p:ext uri="{BB962C8B-B14F-4D97-AF65-F5344CB8AC3E}">
        <p14:creationId xmlns:p14="http://schemas.microsoft.com/office/powerpoint/2010/main" val="3831544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_red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358D3-92B5-C14D-97E5-2DB515A65132}"/>
              </a:ext>
            </a:extLst>
          </p:cNvPr>
          <p:cNvSpPr>
            <a:spLocks noGrp="1"/>
          </p:cNvSpPr>
          <p:nvPr>
            <p:ph type="title"/>
          </p:nvPr>
        </p:nvSpPr>
        <p:spPr>
          <a:xfrm>
            <a:off x="6390164" y="365126"/>
            <a:ext cx="5486861" cy="997510"/>
          </a:xfrm>
        </p:spPr>
        <p:txBody>
          <a:bodyPr/>
          <a:lstStyle>
            <a:lvl1pPr>
              <a:defRPr>
                <a:solidFill>
                  <a:srgbClr val="C00000"/>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Rectangle 5">
            <a:extLst>
              <a:ext uri="{FF2B5EF4-FFF2-40B4-BE49-F238E27FC236}">
                <a16:creationId xmlns:a16="http://schemas.microsoft.com/office/drawing/2014/main" id="{1CDDD25A-1FAC-324F-BCDC-3272520530EB}"/>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07EC23FF-97D6-8B43-96E0-A28DCD2BD1FC}"/>
              </a:ext>
            </a:extLst>
          </p:cNvPr>
          <p:cNvSpPr>
            <a:spLocks noGrp="1"/>
          </p:cNvSpPr>
          <p:nvPr>
            <p:ph type="pic" sz="quarter" idx="10"/>
          </p:nvPr>
        </p:nvSpPr>
        <p:spPr>
          <a:xfrm>
            <a:off x="542159" y="833264"/>
            <a:ext cx="4996629" cy="5005082"/>
          </a:xfrm>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4" name="Text Placeholder 3">
            <a:extLst>
              <a:ext uri="{FF2B5EF4-FFF2-40B4-BE49-F238E27FC236}">
                <a16:creationId xmlns:a16="http://schemas.microsoft.com/office/drawing/2014/main" id="{0F5D2CDB-C8F5-E846-A370-C5DC4A3AB400}"/>
              </a:ext>
            </a:extLst>
          </p:cNvPr>
          <p:cNvSpPr>
            <a:spLocks noGrp="1"/>
          </p:cNvSpPr>
          <p:nvPr>
            <p:ph type="body" sz="quarter" idx="11"/>
          </p:nvPr>
        </p:nvSpPr>
        <p:spPr>
          <a:xfrm>
            <a:off x="6389688" y="1422400"/>
            <a:ext cx="5487987" cy="5195888"/>
          </a:xfrm>
        </p:spPr>
        <p:txBody>
          <a:bodyPr>
            <a:normAutofit/>
          </a:bodyPr>
          <a:lstStyle>
            <a:lvl1pPr>
              <a:buFontTx/>
              <a:buNone/>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2886359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roduction_blue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358D3-92B5-C14D-97E5-2DB515A65132}"/>
              </a:ext>
            </a:extLst>
          </p:cNvPr>
          <p:cNvSpPr>
            <a:spLocks noGrp="1"/>
          </p:cNvSpPr>
          <p:nvPr>
            <p:ph type="title"/>
          </p:nvPr>
        </p:nvSpPr>
        <p:spPr>
          <a:xfrm>
            <a:off x="6390164" y="365126"/>
            <a:ext cx="5486861" cy="997510"/>
          </a:xfrm>
        </p:spPr>
        <p:txBody>
          <a:bodyPr/>
          <a:lstStyle>
            <a:lvl1pPr>
              <a:defRPr>
                <a:solidFill>
                  <a:schemeClr val="accent2"/>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Rectangle 5">
            <a:extLst>
              <a:ext uri="{FF2B5EF4-FFF2-40B4-BE49-F238E27FC236}">
                <a16:creationId xmlns:a16="http://schemas.microsoft.com/office/drawing/2014/main" id="{1CDDD25A-1FAC-324F-BCDC-3272520530EB}"/>
              </a:ext>
            </a:extLst>
          </p:cNvPr>
          <p:cNvSpPr/>
          <p:nvPr userDrawn="1"/>
        </p:nvSpPr>
        <p:spPr>
          <a:xfrm flipH="1">
            <a:off x="0" y="0"/>
            <a:ext cx="11927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07EC23FF-97D6-8B43-96E0-A28DCD2BD1FC}"/>
              </a:ext>
            </a:extLst>
          </p:cNvPr>
          <p:cNvSpPr>
            <a:spLocks noGrp="1"/>
          </p:cNvSpPr>
          <p:nvPr>
            <p:ph type="pic" sz="quarter" idx="10"/>
          </p:nvPr>
        </p:nvSpPr>
        <p:spPr>
          <a:xfrm>
            <a:off x="542159" y="926313"/>
            <a:ext cx="4996629" cy="5005082"/>
          </a:xfrm>
        </p:spPr>
        <p:txBody>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4" name="Text Placeholder 3">
            <a:extLst>
              <a:ext uri="{FF2B5EF4-FFF2-40B4-BE49-F238E27FC236}">
                <a16:creationId xmlns:a16="http://schemas.microsoft.com/office/drawing/2014/main" id="{0F5D2CDB-C8F5-E846-A370-C5DC4A3AB400}"/>
              </a:ext>
            </a:extLst>
          </p:cNvPr>
          <p:cNvSpPr>
            <a:spLocks noGrp="1"/>
          </p:cNvSpPr>
          <p:nvPr>
            <p:ph type="body" sz="quarter" idx="11"/>
          </p:nvPr>
        </p:nvSpPr>
        <p:spPr>
          <a:xfrm>
            <a:off x="6389688" y="1422400"/>
            <a:ext cx="5487987" cy="5195888"/>
          </a:xfrm>
        </p:spPr>
        <p:txBody>
          <a:bodyPr>
            <a:normAutofit/>
          </a:bodyPr>
          <a:lstStyle>
            <a:lvl1pPr>
              <a:buFontTx/>
              <a:buNone/>
              <a:defRPr sz="18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36957185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3842A-38E2-ADF1-5523-54783DF19A7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9F44D93-FECA-DBBF-4D28-E27D12D20C6D}"/>
              </a:ext>
            </a:extLst>
          </p:cNvPr>
          <p:cNvSpPr>
            <a:spLocks noGrp="1"/>
          </p:cNvSpPr>
          <p:nvPr>
            <p:ph type="dt" sz="half" idx="10"/>
          </p:nvPr>
        </p:nvSpPr>
        <p:spPr/>
        <p:txBody>
          <a:bodyPr/>
          <a:lstStyle/>
          <a:p>
            <a:fld id="{3F19AFCB-A5E4-CE4F-8583-48FFE24742F6}" type="datetimeFigureOut">
              <a:rPr lang="en-US" smtClean="0"/>
              <a:t>10/9/2025</a:t>
            </a:fld>
            <a:endParaRPr lang="en-US"/>
          </a:p>
        </p:txBody>
      </p:sp>
      <p:sp>
        <p:nvSpPr>
          <p:cNvPr id="4" name="Footer Placeholder 3">
            <a:extLst>
              <a:ext uri="{FF2B5EF4-FFF2-40B4-BE49-F238E27FC236}">
                <a16:creationId xmlns:a16="http://schemas.microsoft.com/office/drawing/2014/main" id="{624EC533-FAA0-E8BE-2D8D-F66C6A64F8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B7DF3C-307E-AA6E-8415-1898730DD5D2}"/>
              </a:ext>
            </a:extLst>
          </p:cNvPr>
          <p:cNvSpPr>
            <a:spLocks noGrp="1"/>
          </p:cNvSpPr>
          <p:nvPr>
            <p:ph type="sldNum" sz="quarter" idx="12"/>
          </p:nvPr>
        </p:nvSpPr>
        <p:spPr/>
        <p:txBody>
          <a:bodyPr/>
          <a:lstStyle/>
          <a:p>
            <a:fld id="{1B287C65-F529-6A4B-9307-53EFD28F08ED}" type="slidenum">
              <a:rPr lang="en-US" smtClean="0"/>
              <a:t>‹#›</a:t>
            </a:fld>
            <a:endParaRPr lang="en-US"/>
          </a:p>
        </p:txBody>
      </p:sp>
      <p:sp>
        <p:nvSpPr>
          <p:cNvPr id="6" name="Rectangle 5">
            <a:extLst>
              <a:ext uri="{FF2B5EF4-FFF2-40B4-BE49-F238E27FC236}">
                <a16:creationId xmlns:a16="http://schemas.microsoft.com/office/drawing/2014/main" id="{8F4A5BB5-5A50-BC94-5498-BAFECB7924C3}"/>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0831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ull out quote with two pictures - white">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60482" y="1527857"/>
            <a:ext cx="3563938" cy="2809013"/>
          </a:xfrm>
        </p:spPr>
        <p:txBody>
          <a:bodyPr/>
          <a:lstStyle>
            <a:lvl1pPr marL="0" indent="0">
              <a:buNone/>
              <a:defRPr/>
            </a:lvl1pPr>
          </a:lstStyle>
          <a:p>
            <a:r>
              <a:rPr lang="en-GB"/>
              <a:t>Click icon to add picture</a:t>
            </a:r>
          </a:p>
        </p:txBody>
      </p:sp>
      <p:sp>
        <p:nvSpPr>
          <p:cNvPr id="9" name="Picture Placeholder 6">
            <a:extLst>
              <a:ext uri="{FF2B5EF4-FFF2-40B4-BE49-F238E27FC236}">
                <a16:creationId xmlns:a16="http://schemas.microsoft.com/office/drawing/2014/main" id="{B082CCD9-B19E-E3F9-679F-38A2F00AF268}"/>
              </a:ext>
            </a:extLst>
          </p:cNvPr>
          <p:cNvSpPr>
            <a:spLocks noGrp="1"/>
          </p:cNvSpPr>
          <p:nvPr>
            <p:ph type="pic" sz="quarter" idx="12"/>
          </p:nvPr>
        </p:nvSpPr>
        <p:spPr>
          <a:xfrm>
            <a:off x="4329220" y="1527857"/>
            <a:ext cx="3563938" cy="2809013"/>
          </a:xfrm>
        </p:spPr>
        <p:txBody>
          <a:bodyPr/>
          <a:lstStyle>
            <a:lvl1pPr marL="0" indent="0">
              <a:buNone/>
              <a:defRPr/>
            </a:lvl1pPr>
          </a:lstStyle>
          <a:p>
            <a:r>
              <a:rPr lang="en-GB"/>
              <a:t>Click icon to add picture</a:t>
            </a:r>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8197958" y="1527857"/>
            <a:ext cx="3563938" cy="2809014"/>
          </a:xfrm>
          <a:solidFill>
            <a:srgbClr val="00285F"/>
          </a:solidFill>
        </p:spPr>
        <p:txBody>
          <a:bodyPr>
            <a:no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Rectangle 1">
            <a:extLst>
              <a:ext uri="{FF2B5EF4-FFF2-40B4-BE49-F238E27FC236}">
                <a16:creationId xmlns:a16="http://schemas.microsoft.com/office/drawing/2014/main" id="{D138B705-FF3C-56D9-8BD7-E5F4FD457298}"/>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296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_Title Slide_hero image">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515AE902-E0FC-7A5F-732B-7E26BD66E26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78639"/>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pic>
      <p:sp>
        <p:nvSpPr>
          <p:cNvPr id="5" name="Picture Placeholder 4">
            <a:extLst>
              <a:ext uri="{FF2B5EF4-FFF2-40B4-BE49-F238E27FC236}">
                <a16:creationId xmlns:a16="http://schemas.microsoft.com/office/drawing/2014/main" id="{7DD83FA7-083A-D5DD-F36A-AAFA01DCAAEE}"/>
              </a:ext>
            </a:extLst>
          </p:cNvPr>
          <p:cNvSpPr>
            <a:spLocks noGrp="1"/>
          </p:cNvSpPr>
          <p:nvPr>
            <p:ph type="pic" sz="quarter" idx="10"/>
          </p:nvPr>
        </p:nvSpPr>
        <p:spPr>
          <a:xfrm>
            <a:off x="0" y="-28214"/>
            <a:ext cx="12192000" cy="6878638"/>
          </a:xfrm>
        </p:spPr>
        <p:txBody>
          <a:bodyPr/>
          <a:lstStyle/>
          <a:p>
            <a:r>
              <a:rPr lang="en-GB"/>
              <a:t>Click icon to add picture</a:t>
            </a:r>
          </a:p>
        </p:txBody>
      </p:sp>
      <p:sp>
        <p:nvSpPr>
          <p:cNvPr id="9" name="Google Shape;124;p24">
            <a:extLst>
              <a:ext uri="{FF2B5EF4-FFF2-40B4-BE49-F238E27FC236}">
                <a16:creationId xmlns:a16="http://schemas.microsoft.com/office/drawing/2014/main" id="{FE241B5E-D793-B37B-F0BC-F11977A17252}"/>
              </a:ext>
            </a:extLst>
          </p:cNvPr>
          <p:cNvSpPr/>
          <p:nvPr userDrawn="1"/>
        </p:nvSpPr>
        <p:spPr>
          <a:xfrm rot="5400000">
            <a:off x="1706825" y="733365"/>
            <a:ext cx="4478400" cy="67020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63F48DC6-8C9A-7041-4D5A-8494D0BF79D7}"/>
              </a:ext>
            </a:extLst>
          </p:cNvPr>
          <p:cNvSpPr>
            <a:spLocks noGrp="1"/>
          </p:cNvSpPr>
          <p:nvPr>
            <p:ph type="ctrTitle"/>
          </p:nvPr>
        </p:nvSpPr>
        <p:spPr>
          <a:xfrm>
            <a:off x="808382" y="2126355"/>
            <a:ext cx="6278218" cy="3289853"/>
          </a:xfrm>
        </p:spPr>
        <p:txBody>
          <a:bodyPr anchor="b">
            <a:normAutofit/>
          </a:bodyPr>
          <a:lstStyle>
            <a:lvl1pPr algn="l">
              <a:defRPr sz="5400" b="1">
                <a:solidFill>
                  <a:schemeClr val="bg1"/>
                </a:solidFill>
                <a:latin typeface="Arial" panose="020B0604020202020204" pitchFamily="34" charset="0"/>
                <a:ea typeface="Helvetica Neue" panose="02000503000000020004" pitchFamily="2" charset="0"/>
                <a:cs typeface="Arial" panose="020B0604020202020204" pitchFamily="34"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1682C907-2B3B-23AA-FCEB-330370E43A14}"/>
              </a:ext>
            </a:extLst>
          </p:cNvPr>
          <p:cNvSpPr>
            <a:spLocks noGrp="1"/>
          </p:cNvSpPr>
          <p:nvPr>
            <p:ph type="subTitle" idx="1"/>
          </p:nvPr>
        </p:nvSpPr>
        <p:spPr>
          <a:xfrm>
            <a:off x="808382" y="5545417"/>
            <a:ext cx="6278218" cy="477078"/>
          </a:xfrm>
        </p:spPr>
        <p:txBody>
          <a:bodyPr/>
          <a:lstStyle>
            <a:lvl1pPr marL="0" indent="0" algn="l">
              <a:buNone/>
              <a:defRPr sz="240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Google Shape;127;p24">
            <a:extLst>
              <a:ext uri="{FF2B5EF4-FFF2-40B4-BE49-F238E27FC236}">
                <a16:creationId xmlns:a16="http://schemas.microsoft.com/office/drawing/2014/main" id="{3FF0DCDA-47BC-D937-115A-05632BC3BFF1}"/>
              </a:ext>
            </a:extLst>
          </p:cNvPr>
          <p:cNvSpPr/>
          <p:nvPr userDrawn="1"/>
        </p:nvSpPr>
        <p:spPr>
          <a:xfrm rot="-5400000" flipH="1">
            <a:off x="9805400" y="3936965"/>
            <a:ext cx="4478400" cy="29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0000"/>
                  <a:lumOff val="80000"/>
                </a:schemeClr>
              </a:solidFill>
            </a:endParaRPr>
          </a:p>
        </p:txBody>
      </p:sp>
      <p:pic>
        <p:nvPicPr>
          <p:cNvPr id="4" name="Picture 3">
            <a:extLst>
              <a:ext uri="{FF2B5EF4-FFF2-40B4-BE49-F238E27FC236}">
                <a16:creationId xmlns:a16="http://schemas.microsoft.com/office/drawing/2014/main" id="{3F895E87-D74D-57EB-A67B-3B50198A6E85}"/>
              </a:ext>
            </a:extLst>
          </p:cNvPr>
          <p:cNvPicPr>
            <a:picLocks noChangeAspect="1"/>
          </p:cNvPicPr>
          <p:nvPr userDrawn="1"/>
        </p:nvPicPr>
        <p:blipFill>
          <a:blip r:embed="rId4"/>
          <a:stretch>
            <a:fillRect/>
          </a:stretch>
        </p:blipFill>
        <p:spPr>
          <a:xfrm>
            <a:off x="160565" y="0"/>
            <a:ext cx="3096431" cy="1866883"/>
          </a:xfrm>
          <a:prstGeom prst="rect">
            <a:avLst/>
          </a:prstGeom>
        </p:spPr>
      </p:pic>
    </p:spTree>
    <p:extLst>
      <p:ext uri="{BB962C8B-B14F-4D97-AF65-F5344CB8AC3E}">
        <p14:creationId xmlns:p14="http://schemas.microsoft.com/office/powerpoint/2010/main" val="5338340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ull out quote with two pictures - blue">
    <p:bg>
      <p:bgPr>
        <a:gradFill flip="none" rotWithShape="1">
          <a:gsLst>
            <a:gs pos="0">
              <a:schemeClr val="accent2">
                <a:lumMod val="89000"/>
              </a:schemeClr>
            </a:gs>
            <a:gs pos="57000">
              <a:schemeClr val="accent2">
                <a:lumMod val="89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60482" y="1527857"/>
            <a:ext cx="3563938" cy="2809013"/>
          </a:xfrm>
        </p:spPr>
        <p:txBody>
          <a:bodyPr/>
          <a:lstStyle>
            <a:lvl1pPr marL="0" indent="0">
              <a:buNone/>
              <a:defRPr>
                <a:solidFill>
                  <a:schemeClr val="bg1"/>
                </a:solidFill>
              </a:defRPr>
            </a:lvl1pPr>
          </a:lstStyle>
          <a:p>
            <a:r>
              <a:rPr lang="en-GB"/>
              <a:t>Click icon to add picture</a:t>
            </a:r>
          </a:p>
        </p:txBody>
      </p:sp>
      <p:sp>
        <p:nvSpPr>
          <p:cNvPr id="9" name="Picture Placeholder 6">
            <a:extLst>
              <a:ext uri="{FF2B5EF4-FFF2-40B4-BE49-F238E27FC236}">
                <a16:creationId xmlns:a16="http://schemas.microsoft.com/office/drawing/2014/main" id="{B082CCD9-B19E-E3F9-679F-38A2F00AF268}"/>
              </a:ext>
            </a:extLst>
          </p:cNvPr>
          <p:cNvSpPr>
            <a:spLocks noGrp="1"/>
          </p:cNvSpPr>
          <p:nvPr>
            <p:ph type="pic" sz="quarter" idx="12"/>
          </p:nvPr>
        </p:nvSpPr>
        <p:spPr>
          <a:xfrm>
            <a:off x="4329220" y="1527857"/>
            <a:ext cx="3563938" cy="2809013"/>
          </a:xfrm>
        </p:spPr>
        <p:txBody>
          <a:bodyPr/>
          <a:lstStyle>
            <a:lvl1pPr marL="0" indent="0">
              <a:buNone/>
              <a:defRPr>
                <a:solidFill>
                  <a:schemeClr val="bg1"/>
                </a:solidFill>
              </a:defRPr>
            </a:lvl1pPr>
          </a:lstStyle>
          <a:p>
            <a:r>
              <a:rPr lang="en-GB"/>
              <a:t>Click icon to add picture</a:t>
            </a:r>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8197958" y="1527857"/>
            <a:ext cx="3563938" cy="2809014"/>
          </a:xfrm>
          <a:solidFill>
            <a:schemeClr val="bg1"/>
          </a:solidFill>
        </p:spPr>
        <p:txBody>
          <a:bodyPr>
            <a:noAutofit/>
          </a:bodyPr>
          <a:lstStyle>
            <a:lvl1pPr marL="342900" indent="-342900">
              <a:buClr>
                <a:srgbClr val="CF102D"/>
              </a:buClr>
              <a:buFont typeface="Arial" panose="020B0604020202020204" pitchFamily="34" charset="0"/>
              <a:buChar char="•"/>
              <a:defRPr sz="2000">
                <a:solidFill>
                  <a:srgbClr val="00285F"/>
                </a:solidFill>
              </a:defRPr>
            </a:lvl1pPr>
            <a:lvl2pPr>
              <a:defRPr sz="1800">
                <a:solidFill>
                  <a:srgbClr val="00285F"/>
                </a:solidFill>
              </a:defRPr>
            </a:lvl2pPr>
            <a:lvl3pPr>
              <a:buClr>
                <a:srgbClr val="CF102D"/>
              </a:buClr>
              <a:defRPr sz="1600">
                <a:solidFill>
                  <a:srgbClr val="00285F"/>
                </a:solidFill>
              </a:defRPr>
            </a:lvl3pPr>
            <a:lvl4pPr>
              <a:defRPr sz="1400">
                <a:solidFill>
                  <a:srgbClr val="00285F"/>
                </a:solidFill>
              </a:defRPr>
            </a:lvl4pPr>
            <a:lvl5pPr>
              <a:buClr>
                <a:srgbClr val="CF102D"/>
              </a:buClr>
              <a:defRPr sz="1400">
                <a:solidFill>
                  <a:srgbClr val="00285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3">
            <a:extLst>
              <a:ext uri="{FF2B5EF4-FFF2-40B4-BE49-F238E27FC236}">
                <a16:creationId xmlns:a16="http://schemas.microsoft.com/office/drawing/2014/main" id="{5B4BC4FF-BB80-A11F-79FB-26279C21ADDD}"/>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5091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with pull out - white">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60481" y="1527857"/>
            <a:ext cx="6060635" cy="2809013"/>
          </a:xfrm>
        </p:spPr>
        <p:txBody>
          <a:bodyPr/>
          <a:lstStyle>
            <a:lvl1pPr marL="0" indent="0">
              <a:buNone/>
              <a:defRPr>
                <a:solidFill>
                  <a:schemeClr val="bg1"/>
                </a:solidFill>
              </a:defRPr>
            </a:lvl1pPr>
          </a:lstStyle>
          <a:p>
            <a:r>
              <a:rPr lang="en-GB"/>
              <a:t>Click icon to add picture</a:t>
            </a:r>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6845968" y="1527857"/>
            <a:ext cx="4915928" cy="2809014"/>
          </a:xfrm>
          <a:solidFill>
            <a:srgbClr val="00285F"/>
          </a:solidFill>
        </p:spPr>
        <p:txBody>
          <a:bodyPr>
            <a:noAutofit/>
          </a:bodyPr>
          <a:lstStyle>
            <a:lvl1pPr marL="0" indent="0">
              <a:buNone/>
              <a:defRPr sz="2000">
                <a:solidFill>
                  <a:schemeClr val="bg1">
                    <a:lumMod val="95000"/>
                  </a:schemeClr>
                </a:solidFill>
              </a:defRPr>
            </a:lvl1pPr>
            <a:lvl2pPr>
              <a:defRPr sz="1800">
                <a:solidFill>
                  <a:schemeClr val="bg1">
                    <a:lumMod val="95000"/>
                  </a:schemeClr>
                </a:solidFill>
              </a:defRPr>
            </a:lvl2pPr>
            <a:lvl3pPr>
              <a:defRPr sz="1600">
                <a:solidFill>
                  <a:schemeClr val="bg1">
                    <a:lumMod val="95000"/>
                  </a:schemeClr>
                </a:solidFill>
              </a:defRPr>
            </a:lvl3pPr>
            <a:lvl4pPr>
              <a:defRPr sz="1400">
                <a:solidFill>
                  <a:schemeClr val="bg1">
                    <a:lumMod val="95000"/>
                  </a:schemeClr>
                </a:solidFill>
              </a:defRPr>
            </a:lvl4pPr>
            <a:lvl5pPr>
              <a:defRPr sz="1400">
                <a:solidFill>
                  <a:schemeClr val="bg1">
                    <a:lumMod val="9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Rectangle 1">
            <a:extLst>
              <a:ext uri="{FF2B5EF4-FFF2-40B4-BE49-F238E27FC236}">
                <a16:creationId xmlns:a16="http://schemas.microsoft.com/office/drawing/2014/main" id="{ECDDA408-7C34-D6F1-5898-37CEAC215FAC}"/>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0447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with pull out - blue">
    <p:bg>
      <p:bgPr>
        <a:gradFill flip="none" rotWithShape="1">
          <a:gsLst>
            <a:gs pos="0">
              <a:schemeClr val="accent2">
                <a:lumMod val="89000"/>
              </a:schemeClr>
            </a:gs>
            <a:gs pos="45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60481" y="1527857"/>
            <a:ext cx="6060635" cy="2809013"/>
          </a:xfrm>
        </p:spPr>
        <p:txBody>
          <a:bodyPr/>
          <a:lstStyle>
            <a:lvl1pPr marL="0" indent="0">
              <a:buNone/>
              <a:defRPr>
                <a:solidFill>
                  <a:schemeClr val="bg1"/>
                </a:solidFill>
              </a:defRPr>
            </a:lvl1pPr>
          </a:lstStyle>
          <a:p>
            <a:r>
              <a:rPr lang="en-GB"/>
              <a:t>Click icon to add picture</a:t>
            </a:r>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6845968" y="1527857"/>
            <a:ext cx="4915928" cy="2809014"/>
          </a:xfrm>
          <a:solidFill>
            <a:schemeClr val="bg1"/>
          </a:solidFill>
        </p:spPr>
        <p:txBody>
          <a:bodyPr>
            <a:noAutofit/>
          </a:bodyPr>
          <a:lstStyle>
            <a:lvl1pPr marL="0" indent="0">
              <a:buNone/>
              <a:defRPr sz="2000">
                <a:solidFill>
                  <a:srgbClr val="00285F"/>
                </a:solidFill>
              </a:defRPr>
            </a:lvl1pPr>
            <a:lvl2pPr>
              <a:defRPr sz="1800">
                <a:solidFill>
                  <a:srgbClr val="00285F"/>
                </a:solidFill>
              </a:defRPr>
            </a:lvl2pPr>
            <a:lvl3pPr>
              <a:defRPr sz="1600">
                <a:solidFill>
                  <a:srgbClr val="00285F"/>
                </a:solidFill>
              </a:defRPr>
            </a:lvl3pPr>
            <a:lvl4pPr>
              <a:defRPr sz="1400">
                <a:solidFill>
                  <a:srgbClr val="00285F"/>
                </a:solidFill>
              </a:defRPr>
            </a:lvl4pPr>
            <a:lvl5pPr>
              <a:defRPr sz="1400">
                <a:solidFill>
                  <a:srgbClr val="00285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Rectangle 2">
            <a:extLst>
              <a:ext uri="{FF2B5EF4-FFF2-40B4-BE49-F238E27FC236}">
                <a16:creationId xmlns:a16="http://schemas.microsoft.com/office/drawing/2014/main" id="{473B1E2A-4A61-364D-4907-C3FE1E449374}"/>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328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Image with pull out - blue">
    <p:bg>
      <p:bgPr>
        <a:gradFill flip="none" rotWithShape="1">
          <a:gsLst>
            <a:gs pos="0">
              <a:schemeClr val="accent2">
                <a:lumMod val="89000"/>
              </a:schemeClr>
            </a:gs>
            <a:gs pos="6000">
              <a:schemeClr val="accent2">
                <a:lumMod val="89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5713293" y="1527858"/>
            <a:ext cx="6060635" cy="2809013"/>
          </a:xfrm>
        </p:spPr>
        <p:txBody>
          <a:bodyPr/>
          <a:lstStyle>
            <a:lvl1pPr marL="0" indent="0">
              <a:buNone/>
              <a:defRPr>
                <a:solidFill>
                  <a:schemeClr val="bg1"/>
                </a:solidFill>
              </a:defRPr>
            </a:lvl1pPr>
          </a:lstStyle>
          <a:p>
            <a:r>
              <a:rPr lang="en-GB"/>
              <a:t>Click icon to add picture</a:t>
            </a:r>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625642" y="1527857"/>
            <a:ext cx="4915928" cy="2809014"/>
          </a:xfrm>
          <a:solidFill>
            <a:schemeClr val="bg1"/>
          </a:solidFill>
        </p:spPr>
        <p:txBody>
          <a:bodyPr>
            <a:noAutofit/>
          </a:bodyPr>
          <a:lstStyle>
            <a:lvl1pPr marL="0" indent="0">
              <a:buNone/>
              <a:defRPr sz="2000">
                <a:solidFill>
                  <a:srgbClr val="00285F"/>
                </a:solidFill>
              </a:defRPr>
            </a:lvl1pPr>
            <a:lvl2pPr>
              <a:defRPr sz="1800">
                <a:solidFill>
                  <a:srgbClr val="00285F"/>
                </a:solidFill>
              </a:defRPr>
            </a:lvl2pPr>
            <a:lvl3pPr>
              <a:defRPr sz="1600">
                <a:solidFill>
                  <a:srgbClr val="00285F"/>
                </a:solidFill>
              </a:defRPr>
            </a:lvl3pPr>
            <a:lvl4pPr>
              <a:defRPr sz="1400">
                <a:solidFill>
                  <a:srgbClr val="00285F"/>
                </a:solidFill>
              </a:defRPr>
            </a:lvl4pPr>
            <a:lvl5pPr>
              <a:defRPr sz="1400">
                <a:solidFill>
                  <a:srgbClr val="00285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Rectangle 2">
            <a:extLst>
              <a:ext uri="{FF2B5EF4-FFF2-40B4-BE49-F238E27FC236}">
                <a16:creationId xmlns:a16="http://schemas.microsoft.com/office/drawing/2014/main" id="{CB849E6A-6456-40F0-C193-94A7FD5344F3}"/>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455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Image with pull out - blue">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5713293" y="1527858"/>
            <a:ext cx="6060635" cy="2809013"/>
          </a:xfrm>
        </p:spPr>
        <p:txBody>
          <a:bodyPr/>
          <a:lstStyle>
            <a:lvl1pPr marL="0" indent="0">
              <a:buNone/>
              <a:defRPr>
                <a:solidFill>
                  <a:schemeClr val="bg1"/>
                </a:solidFill>
              </a:defRPr>
            </a:lvl1pPr>
          </a:lstStyle>
          <a:p>
            <a:r>
              <a:rPr lang="en-GB"/>
              <a:t>Click icon to add picture</a:t>
            </a:r>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625642" y="1527857"/>
            <a:ext cx="4915928" cy="2809014"/>
          </a:xfrm>
          <a:solidFill>
            <a:srgbClr val="00285F"/>
          </a:solidFill>
        </p:spPr>
        <p:txBody>
          <a:bodyPr>
            <a:no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Rectangle 1">
            <a:extLst>
              <a:ext uri="{FF2B5EF4-FFF2-40B4-BE49-F238E27FC236}">
                <a16:creationId xmlns:a16="http://schemas.microsoft.com/office/drawing/2014/main" id="{2D75AB2B-A320-702E-C21F-87545C062442}"/>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100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slide pull out with agenda -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F0D6BF-2EFA-2B20-F11C-CB24EDCD8383}"/>
              </a:ext>
            </a:extLst>
          </p:cNvPr>
          <p:cNvSpPr/>
          <p:nvPr userDrawn="1"/>
        </p:nvSpPr>
        <p:spPr>
          <a:xfrm>
            <a:off x="485000" y="465221"/>
            <a:ext cx="7536053" cy="48447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1854EE1-B292-351A-F59B-58879A1217F0}"/>
              </a:ext>
            </a:extLst>
          </p:cNvPr>
          <p:cNvSpPr>
            <a:spLocks noGrp="1"/>
          </p:cNvSpPr>
          <p:nvPr>
            <p:ph type="ctrTitle"/>
          </p:nvPr>
        </p:nvSpPr>
        <p:spPr>
          <a:xfrm>
            <a:off x="853968" y="804296"/>
            <a:ext cx="6798116" cy="2387600"/>
          </a:xfrm>
          <a:effectLst>
            <a:outerShdw blurRad="50800" dist="38100" dir="2700000" algn="tl" rotWithShape="0">
              <a:prstClr val="black">
                <a:alpha val="40000"/>
              </a:prstClr>
            </a:outerShdw>
          </a:effectLst>
        </p:spPr>
        <p:txBody>
          <a:bodyPr anchor="b"/>
          <a:lstStyle>
            <a:lvl1pPr algn="l">
              <a:defRPr sz="6000">
                <a:solidFill>
                  <a:srgbClr val="CF102D"/>
                </a:solidFill>
              </a:defRPr>
            </a:lvl1pPr>
          </a:lstStyle>
          <a:p>
            <a:r>
              <a:rPr lang="en-GB"/>
              <a:t>Click to edit Master title style</a:t>
            </a:r>
          </a:p>
        </p:txBody>
      </p:sp>
      <p:sp>
        <p:nvSpPr>
          <p:cNvPr id="3" name="Subtitle 2">
            <a:extLst>
              <a:ext uri="{FF2B5EF4-FFF2-40B4-BE49-F238E27FC236}">
                <a16:creationId xmlns:a16="http://schemas.microsoft.com/office/drawing/2014/main" id="{D86D141F-3C5F-4767-21B6-3E48153A4774}"/>
              </a:ext>
            </a:extLst>
          </p:cNvPr>
          <p:cNvSpPr>
            <a:spLocks noGrp="1"/>
          </p:cNvSpPr>
          <p:nvPr>
            <p:ph type="subTitle" idx="1"/>
          </p:nvPr>
        </p:nvSpPr>
        <p:spPr>
          <a:xfrm>
            <a:off x="853968" y="3390951"/>
            <a:ext cx="6798116" cy="1655762"/>
          </a:xfrm>
          <a:effectLst>
            <a:outerShdw blurRad="50800" dist="38100" dir="2700000" algn="tl" rotWithShape="0">
              <a:prstClr val="black">
                <a:alpha val="40000"/>
              </a:prstClr>
            </a:outerShdw>
          </a:effectLst>
        </p:spPr>
        <p:txBody>
          <a:bodyPr/>
          <a:lstStyle>
            <a:lvl1pPr marL="0" indent="0" algn="l">
              <a:buNone/>
              <a:defRPr sz="2400">
                <a:solidFill>
                  <a:srgbClr val="CF102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9" name="Rectangle 8">
            <a:extLst>
              <a:ext uri="{FF2B5EF4-FFF2-40B4-BE49-F238E27FC236}">
                <a16:creationId xmlns:a16="http://schemas.microsoft.com/office/drawing/2014/main" id="{8A9B6927-5A00-AF9A-93D1-ACEBC3C4183C}"/>
              </a:ext>
            </a:extLst>
          </p:cNvPr>
          <p:cNvSpPr/>
          <p:nvPr userDrawn="1"/>
        </p:nvSpPr>
        <p:spPr>
          <a:xfrm>
            <a:off x="9049617" y="0"/>
            <a:ext cx="314238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9D879D2F-9303-7A20-2A12-AD88D7081948}"/>
              </a:ext>
            </a:extLst>
          </p:cNvPr>
          <p:cNvSpPr>
            <a:spLocks noGrp="1"/>
          </p:cNvSpPr>
          <p:nvPr>
            <p:ph type="body" sz="quarter" idx="10"/>
          </p:nvPr>
        </p:nvSpPr>
        <p:spPr>
          <a:xfrm>
            <a:off x="9288463" y="207963"/>
            <a:ext cx="2662237" cy="6400800"/>
          </a:xfrm>
        </p:spPr>
        <p:txBody>
          <a:bodyPr/>
          <a:lstStyle>
            <a:lvl1pPr marL="0" indent="0">
              <a:buNone/>
              <a:defRPr b="1">
                <a:solidFill>
                  <a:srgbClr val="CF102D"/>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11737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slide pull out with agenda - white with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8F0C44-D341-86F4-8BF8-24096E473DE1}"/>
              </a:ext>
            </a:extLst>
          </p:cNvPr>
          <p:cNvSpPr/>
          <p:nvPr userDrawn="1"/>
        </p:nvSpPr>
        <p:spPr>
          <a:xfrm>
            <a:off x="574158" y="510363"/>
            <a:ext cx="7442791" cy="4869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1854EE1-B292-351A-F59B-58879A1217F0}"/>
              </a:ext>
            </a:extLst>
          </p:cNvPr>
          <p:cNvSpPr>
            <a:spLocks noGrp="1"/>
          </p:cNvSpPr>
          <p:nvPr>
            <p:ph type="ctrTitle"/>
          </p:nvPr>
        </p:nvSpPr>
        <p:spPr>
          <a:xfrm>
            <a:off x="853968" y="804296"/>
            <a:ext cx="6798116" cy="2387600"/>
          </a:xfrm>
          <a:effectLst>
            <a:outerShdw blurRad="50800" dist="38100" dir="2700000" algn="tl" rotWithShape="0">
              <a:prstClr val="black">
                <a:alpha val="40000"/>
              </a:prstClr>
            </a:outerShdw>
          </a:effectLst>
        </p:spPr>
        <p:txBody>
          <a:bodyPr anchor="b"/>
          <a:lstStyle>
            <a:lvl1pPr algn="l">
              <a:defRPr sz="6000">
                <a:solidFill>
                  <a:schemeClr val="bg1">
                    <a:lumMod val="95000"/>
                  </a:schemeClr>
                </a:solidFill>
              </a:defRPr>
            </a:lvl1pPr>
          </a:lstStyle>
          <a:p>
            <a:r>
              <a:rPr lang="en-GB"/>
              <a:t>Click to edit Master title style</a:t>
            </a:r>
          </a:p>
        </p:txBody>
      </p:sp>
      <p:sp>
        <p:nvSpPr>
          <p:cNvPr id="3" name="Subtitle 2">
            <a:extLst>
              <a:ext uri="{FF2B5EF4-FFF2-40B4-BE49-F238E27FC236}">
                <a16:creationId xmlns:a16="http://schemas.microsoft.com/office/drawing/2014/main" id="{D86D141F-3C5F-4767-21B6-3E48153A4774}"/>
              </a:ext>
            </a:extLst>
          </p:cNvPr>
          <p:cNvSpPr>
            <a:spLocks noGrp="1"/>
          </p:cNvSpPr>
          <p:nvPr>
            <p:ph type="subTitle" idx="1"/>
          </p:nvPr>
        </p:nvSpPr>
        <p:spPr>
          <a:xfrm>
            <a:off x="853968" y="3390951"/>
            <a:ext cx="6798116" cy="1655762"/>
          </a:xfrm>
          <a:effectLst>
            <a:outerShdw blurRad="50800" dist="38100" dir="2700000" algn="tl" rotWithShape="0">
              <a:prstClr val="black">
                <a:alpha val="40000"/>
              </a:prstClr>
            </a:outerShdw>
          </a:effectLst>
        </p:spPr>
        <p:txBody>
          <a:bodyPr/>
          <a:lstStyle>
            <a:lvl1pPr marL="0" indent="0" algn="l">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9" name="Rectangle 8">
            <a:extLst>
              <a:ext uri="{FF2B5EF4-FFF2-40B4-BE49-F238E27FC236}">
                <a16:creationId xmlns:a16="http://schemas.microsoft.com/office/drawing/2014/main" id="{8A9B6927-5A00-AF9A-93D1-ACEBC3C4183C}"/>
              </a:ext>
            </a:extLst>
          </p:cNvPr>
          <p:cNvSpPr/>
          <p:nvPr userDrawn="1"/>
        </p:nvSpPr>
        <p:spPr>
          <a:xfrm>
            <a:off x="9049617" y="0"/>
            <a:ext cx="314238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9D879D2F-9303-7A20-2A12-AD88D7081948}"/>
              </a:ext>
            </a:extLst>
          </p:cNvPr>
          <p:cNvSpPr>
            <a:spLocks noGrp="1"/>
          </p:cNvSpPr>
          <p:nvPr>
            <p:ph type="body" sz="quarter" idx="10"/>
          </p:nvPr>
        </p:nvSpPr>
        <p:spPr>
          <a:xfrm>
            <a:off x="9288463" y="207963"/>
            <a:ext cx="2662237" cy="6400800"/>
          </a:xfrm>
        </p:spPr>
        <p:txBody>
          <a:bodyPr/>
          <a:lstStyle>
            <a:lvl1pPr marL="0" indent="0">
              <a:buNone/>
              <a:defRPr b="1">
                <a:solidFill>
                  <a:srgbClr val="CF102D"/>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112049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slide pull out with agenda - white with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8F0C44-D341-86F4-8BF8-24096E473DE1}"/>
              </a:ext>
            </a:extLst>
          </p:cNvPr>
          <p:cNvSpPr/>
          <p:nvPr userDrawn="1"/>
        </p:nvSpPr>
        <p:spPr>
          <a:xfrm>
            <a:off x="574158" y="510363"/>
            <a:ext cx="7442791" cy="4869711"/>
          </a:xfrm>
          <a:prstGeom prst="rect">
            <a:avLst/>
          </a:prstGeom>
          <a:gradFill flip="none" rotWithShape="1">
            <a:gsLst>
              <a:gs pos="0">
                <a:schemeClr val="accent2">
                  <a:lumMod val="89000"/>
                </a:schemeClr>
              </a:gs>
              <a:gs pos="44000">
                <a:schemeClr val="accent2">
                  <a:lumMod val="75000"/>
                </a:schemeClr>
              </a:gs>
              <a:gs pos="97000">
                <a:schemeClr val="accent2">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1854EE1-B292-351A-F59B-58879A1217F0}"/>
              </a:ext>
            </a:extLst>
          </p:cNvPr>
          <p:cNvSpPr>
            <a:spLocks noGrp="1"/>
          </p:cNvSpPr>
          <p:nvPr>
            <p:ph type="ctrTitle"/>
          </p:nvPr>
        </p:nvSpPr>
        <p:spPr>
          <a:xfrm>
            <a:off x="853968" y="804296"/>
            <a:ext cx="6798116" cy="2387600"/>
          </a:xfrm>
          <a:effectLst>
            <a:outerShdw blurRad="50800" dist="38100" dir="2700000" algn="tl" rotWithShape="0">
              <a:prstClr val="black">
                <a:alpha val="40000"/>
              </a:prstClr>
            </a:outerShdw>
          </a:effectLst>
        </p:spPr>
        <p:txBody>
          <a:bodyPr anchor="b"/>
          <a:lstStyle>
            <a:lvl1pPr algn="l">
              <a:defRPr sz="6000">
                <a:solidFill>
                  <a:schemeClr val="bg1">
                    <a:lumMod val="95000"/>
                  </a:schemeClr>
                </a:solidFill>
              </a:defRPr>
            </a:lvl1pPr>
          </a:lstStyle>
          <a:p>
            <a:r>
              <a:rPr lang="en-GB"/>
              <a:t>Click to edit Master title style</a:t>
            </a:r>
          </a:p>
        </p:txBody>
      </p:sp>
      <p:sp>
        <p:nvSpPr>
          <p:cNvPr id="3" name="Subtitle 2">
            <a:extLst>
              <a:ext uri="{FF2B5EF4-FFF2-40B4-BE49-F238E27FC236}">
                <a16:creationId xmlns:a16="http://schemas.microsoft.com/office/drawing/2014/main" id="{D86D141F-3C5F-4767-21B6-3E48153A4774}"/>
              </a:ext>
            </a:extLst>
          </p:cNvPr>
          <p:cNvSpPr>
            <a:spLocks noGrp="1"/>
          </p:cNvSpPr>
          <p:nvPr>
            <p:ph type="subTitle" idx="1"/>
          </p:nvPr>
        </p:nvSpPr>
        <p:spPr>
          <a:xfrm>
            <a:off x="853968" y="3390951"/>
            <a:ext cx="6798116" cy="1655762"/>
          </a:xfrm>
          <a:effectLst>
            <a:outerShdw blurRad="50800" dist="38100" dir="2700000" algn="tl" rotWithShape="0">
              <a:prstClr val="black">
                <a:alpha val="40000"/>
              </a:prstClr>
            </a:outerShdw>
          </a:effectLst>
        </p:spPr>
        <p:txBody>
          <a:bodyPr/>
          <a:lstStyle>
            <a:lvl1pPr marL="0" indent="0" algn="l">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9" name="Rectangle 8">
            <a:extLst>
              <a:ext uri="{FF2B5EF4-FFF2-40B4-BE49-F238E27FC236}">
                <a16:creationId xmlns:a16="http://schemas.microsoft.com/office/drawing/2014/main" id="{8A9B6927-5A00-AF9A-93D1-ACEBC3C4183C}"/>
              </a:ext>
            </a:extLst>
          </p:cNvPr>
          <p:cNvSpPr/>
          <p:nvPr userDrawn="1"/>
        </p:nvSpPr>
        <p:spPr>
          <a:xfrm>
            <a:off x="9049617" y="0"/>
            <a:ext cx="314238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9D879D2F-9303-7A20-2A12-AD88D7081948}"/>
              </a:ext>
            </a:extLst>
          </p:cNvPr>
          <p:cNvSpPr>
            <a:spLocks noGrp="1"/>
          </p:cNvSpPr>
          <p:nvPr>
            <p:ph type="body" sz="quarter" idx="10"/>
          </p:nvPr>
        </p:nvSpPr>
        <p:spPr>
          <a:xfrm>
            <a:off x="9288463" y="207963"/>
            <a:ext cx="2662237" cy="6400800"/>
          </a:xfrm>
        </p:spPr>
        <p:txBody>
          <a:bodyPr/>
          <a:lstStyle>
            <a:lvl1pPr marL="0" indent="0">
              <a:buNone/>
              <a:defRPr b="1">
                <a:solidFill>
                  <a:srgbClr val="CF102D"/>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12376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slide pull out with agenda - blue with white">
    <p:bg>
      <p:bgPr>
        <a:gradFill flip="none" rotWithShape="1">
          <a:gsLst>
            <a:gs pos="0">
              <a:schemeClr val="accent2">
                <a:lumMod val="89000"/>
              </a:schemeClr>
            </a:gs>
            <a:gs pos="37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BDB236-C01B-4D37-2F76-8A8E76D9441F}"/>
              </a:ext>
            </a:extLst>
          </p:cNvPr>
          <p:cNvSpPr/>
          <p:nvPr userDrawn="1"/>
        </p:nvSpPr>
        <p:spPr>
          <a:xfrm>
            <a:off x="484998" y="518211"/>
            <a:ext cx="7536053" cy="4844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1854EE1-B292-351A-F59B-58879A1217F0}"/>
              </a:ext>
            </a:extLst>
          </p:cNvPr>
          <p:cNvSpPr>
            <a:spLocks noGrp="1"/>
          </p:cNvSpPr>
          <p:nvPr>
            <p:ph type="ctrTitle"/>
          </p:nvPr>
        </p:nvSpPr>
        <p:spPr>
          <a:xfrm>
            <a:off x="853968" y="804296"/>
            <a:ext cx="6798116" cy="2387600"/>
          </a:xfrm>
          <a:effectLst/>
        </p:spPr>
        <p:txBody>
          <a:bodyPr anchor="b"/>
          <a:lstStyle>
            <a:lvl1pPr algn="l">
              <a:defRPr sz="6000">
                <a:solidFill>
                  <a:srgbClr val="00285F"/>
                </a:solidFill>
              </a:defRPr>
            </a:lvl1pPr>
          </a:lstStyle>
          <a:p>
            <a:r>
              <a:rPr lang="en-GB"/>
              <a:t>Click to edit Master title style</a:t>
            </a:r>
          </a:p>
        </p:txBody>
      </p:sp>
      <p:sp>
        <p:nvSpPr>
          <p:cNvPr id="3" name="Subtitle 2">
            <a:extLst>
              <a:ext uri="{FF2B5EF4-FFF2-40B4-BE49-F238E27FC236}">
                <a16:creationId xmlns:a16="http://schemas.microsoft.com/office/drawing/2014/main" id="{D86D141F-3C5F-4767-21B6-3E48153A4774}"/>
              </a:ext>
            </a:extLst>
          </p:cNvPr>
          <p:cNvSpPr>
            <a:spLocks noGrp="1"/>
          </p:cNvSpPr>
          <p:nvPr>
            <p:ph type="subTitle" idx="1"/>
          </p:nvPr>
        </p:nvSpPr>
        <p:spPr>
          <a:xfrm>
            <a:off x="853968" y="3390951"/>
            <a:ext cx="6798116" cy="1655762"/>
          </a:xfrm>
          <a:effectLst/>
        </p:spPr>
        <p:txBody>
          <a:bodyPr/>
          <a:lstStyle>
            <a:lvl1pPr marL="0" indent="0" algn="l">
              <a:buNone/>
              <a:defRPr sz="2400">
                <a:solidFill>
                  <a:srgbClr val="0028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9" name="Rectangle 8">
            <a:extLst>
              <a:ext uri="{FF2B5EF4-FFF2-40B4-BE49-F238E27FC236}">
                <a16:creationId xmlns:a16="http://schemas.microsoft.com/office/drawing/2014/main" id="{8A9B6927-5A00-AF9A-93D1-ACEBC3C4183C}"/>
              </a:ext>
            </a:extLst>
          </p:cNvPr>
          <p:cNvSpPr/>
          <p:nvPr userDrawn="1"/>
        </p:nvSpPr>
        <p:spPr>
          <a:xfrm>
            <a:off x="9049617" y="0"/>
            <a:ext cx="314238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2">
            <a:extLst>
              <a:ext uri="{FF2B5EF4-FFF2-40B4-BE49-F238E27FC236}">
                <a16:creationId xmlns:a16="http://schemas.microsoft.com/office/drawing/2014/main" id="{9D879D2F-9303-7A20-2A12-AD88D7081948}"/>
              </a:ext>
            </a:extLst>
          </p:cNvPr>
          <p:cNvSpPr>
            <a:spLocks noGrp="1"/>
          </p:cNvSpPr>
          <p:nvPr>
            <p:ph type="body" sz="quarter" idx="10"/>
          </p:nvPr>
        </p:nvSpPr>
        <p:spPr>
          <a:xfrm>
            <a:off x="9288463" y="207963"/>
            <a:ext cx="2662237" cy="6400800"/>
          </a:xfrm>
        </p:spPr>
        <p:txBody>
          <a:bodyPr/>
          <a:lstStyle>
            <a:lvl1pPr marL="0" indent="0">
              <a:buNone/>
              <a:defRPr b="1">
                <a:solidFill>
                  <a:srgbClr val="CF102D"/>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24645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pictures with tex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4A352-0CC0-7F3F-3A00-FB302687A2C4}"/>
              </a:ext>
            </a:extLst>
          </p:cNvPr>
          <p:cNvSpPr>
            <a:spLocks noGrp="1"/>
          </p:cNvSpPr>
          <p:nvPr>
            <p:ph type="title"/>
          </p:nvPr>
        </p:nvSpPr>
        <p:spPr>
          <a:xfrm>
            <a:off x="445293" y="391251"/>
            <a:ext cx="10403521" cy="1325563"/>
          </a:xfrm>
        </p:spPr>
        <p:txBody>
          <a:bodyPr/>
          <a:lstStyle/>
          <a:p>
            <a:r>
              <a:rPr lang="en-GB"/>
              <a:t>Click to edit Master title style</a:t>
            </a:r>
          </a:p>
        </p:txBody>
      </p:sp>
      <p:sp>
        <p:nvSpPr>
          <p:cNvPr id="7" name="Picture Placeholder 6">
            <a:extLst>
              <a:ext uri="{FF2B5EF4-FFF2-40B4-BE49-F238E27FC236}">
                <a16:creationId xmlns:a16="http://schemas.microsoft.com/office/drawing/2014/main" id="{B3AF5050-7467-4C7F-8FD0-A8A23EE059D5}"/>
              </a:ext>
            </a:extLst>
          </p:cNvPr>
          <p:cNvSpPr>
            <a:spLocks noGrp="1"/>
          </p:cNvSpPr>
          <p:nvPr>
            <p:ph type="pic" sz="quarter" idx="10"/>
          </p:nvPr>
        </p:nvSpPr>
        <p:spPr>
          <a:xfrm>
            <a:off x="445293" y="2259376"/>
            <a:ext cx="3563938" cy="1933575"/>
          </a:xfrm>
        </p:spPr>
        <p:txBody>
          <a:bodyPr/>
          <a:lstStyle>
            <a:lvl1pPr marL="0" indent="0">
              <a:buNone/>
              <a:defRPr/>
            </a:lvl1pPr>
          </a:lstStyle>
          <a:p>
            <a:r>
              <a:rPr lang="en-GB"/>
              <a:t>Click icon to add picture</a:t>
            </a:r>
          </a:p>
        </p:txBody>
      </p:sp>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314031" y="2259376"/>
            <a:ext cx="3563938" cy="1933575"/>
          </a:xfrm>
        </p:spPr>
        <p:txBody>
          <a:bodyPr/>
          <a:lstStyle>
            <a:lvl1pPr marL="0" indent="0">
              <a:buNone/>
              <a:defRPr/>
            </a:lvl1pPr>
          </a:lstStyle>
          <a:p>
            <a:r>
              <a:rPr lang="en-GB"/>
              <a:t>Click icon to add picture</a:t>
            </a:r>
          </a:p>
        </p:txBody>
      </p:sp>
      <p:sp>
        <p:nvSpPr>
          <p:cNvPr id="9" name="Picture Placeholder 6">
            <a:extLst>
              <a:ext uri="{FF2B5EF4-FFF2-40B4-BE49-F238E27FC236}">
                <a16:creationId xmlns:a16="http://schemas.microsoft.com/office/drawing/2014/main" id="{B082CCD9-B19E-E3F9-679F-38A2F00AF268}"/>
              </a:ext>
            </a:extLst>
          </p:cNvPr>
          <p:cNvSpPr>
            <a:spLocks noGrp="1"/>
          </p:cNvSpPr>
          <p:nvPr>
            <p:ph type="pic" sz="quarter" idx="12"/>
          </p:nvPr>
        </p:nvSpPr>
        <p:spPr>
          <a:xfrm>
            <a:off x="8182769" y="2259376"/>
            <a:ext cx="3563938" cy="1933575"/>
          </a:xfrm>
        </p:spPr>
        <p:txBody>
          <a:bodyPr/>
          <a:lstStyle>
            <a:lvl1pPr marL="0" indent="0">
              <a:buNone/>
              <a:defRPr/>
            </a:lvl1pPr>
          </a:lstStyle>
          <a:p>
            <a:r>
              <a:rPr lang="en-GB"/>
              <a:t>Click icon to add picture</a:t>
            </a:r>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444500" y="4414838"/>
            <a:ext cx="3563938" cy="193357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10">
            <a:extLst>
              <a:ext uri="{FF2B5EF4-FFF2-40B4-BE49-F238E27FC236}">
                <a16:creationId xmlns:a16="http://schemas.microsoft.com/office/drawing/2014/main" id="{37904F22-86B0-841C-1AC2-CA6B10D451EB}"/>
              </a:ext>
            </a:extLst>
          </p:cNvPr>
          <p:cNvSpPr>
            <a:spLocks noGrp="1"/>
          </p:cNvSpPr>
          <p:nvPr>
            <p:ph type="body" sz="quarter" idx="14"/>
          </p:nvPr>
        </p:nvSpPr>
        <p:spPr>
          <a:xfrm>
            <a:off x="4314031" y="4414838"/>
            <a:ext cx="3563938" cy="193357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10">
            <a:extLst>
              <a:ext uri="{FF2B5EF4-FFF2-40B4-BE49-F238E27FC236}">
                <a16:creationId xmlns:a16="http://schemas.microsoft.com/office/drawing/2014/main" id="{7414B2CF-DA63-413C-48FB-7680673190AD}"/>
              </a:ext>
            </a:extLst>
          </p:cNvPr>
          <p:cNvSpPr>
            <a:spLocks noGrp="1"/>
          </p:cNvSpPr>
          <p:nvPr>
            <p:ph type="body" sz="quarter" idx="15"/>
          </p:nvPr>
        </p:nvSpPr>
        <p:spPr>
          <a:xfrm>
            <a:off x="8167847" y="4414837"/>
            <a:ext cx="3563938" cy="1933575"/>
          </a:xfrm>
        </p:spPr>
        <p:txBody>
          <a:bodyPr>
            <a:noAutofit/>
          </a:bodyPr>
          <a:lstStyle>
            <a:lvl1pPr marL="0" indent="0">
              <a:buNone/>
              <a:defRPr sz="2000"/>
            </a:lvl1pPr>
            <a:lvl2pPr>
              <a:defRPr sz="18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Rectangle 2">
            <a:extLst>
              <a:ext uri="{FF2B5EF4-FFF2-40B4-BE49-F238E27FC236}">
                <a16:creationId xmlns:a16="http://schemas.microsoft.com/office/drawing/2014/main" id="{534008F7-53E8-065C-948D-A0C5A1D429C1}"/>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754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_Title Slide_hero image">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515AE902-E0FC-7A5F-732B-7E26BD66E26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78639"/>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p:spPr>
      </p:pic>
      <p:sp>
        <p:nvSpPr>
          <p:cNvPr id="5" name="Picture Placeholder 4">
            <a:extLst>
              <a:ext uri="{FF2B5EF4-FFF2-40B4-BE49-F238E27FC236}">
                <a16:creationId xmlns:a16="http://schemas.microsoft.com/office/drawing/2014/main" id="{7DD83FA7-083A-D5DD-F36A-AAFA01DCAAEE}"/>
              </a:ext>
            </a:extLst>
          </p:cNvPr>
          <p:cNvSpPr>
            <a:spLocks noGrp="1"/>
          </p:cNvSpPr>
          <p:nvPr>
            <p:ph type="pic" sz="quarter" idx="10"/>
          </p:nvPr>
        </p:nvSpPr>
        <p:spPr>
          <a:xfrm>
            <a:off x="0" y="-28214"/>
            <a:ext cx="12192000" cy="6878638"/>
          </a:xfrm>
        </p:spPr>
        <p:txBody>
          <a:bodyPr/>
          <a:lstStyle/>
          <a:p>
            <a:r>
              <a:rPr lang="en-GB"/>
              <a:t>Click icon to add picture</a:t>
            </a:r>
          </a:p>
        </p:txBody>
      </p:sp>
      <p:sp>
        <p:nvSpPr>
          <p:cNvPr id="10" name="Google Shape;127;p24">
            <a:extLst>
              <a:ext uri="{FF2B5EF4-FFF2-40B4-BE49-F238E27FC236}">
                <a16:creationId xmlns:a16="http://schemas.microsoft.com/office/drawing/2014/main" id="{3FF0DCDA-47BC-D937-115A-05632BC3BFF1}"/>
              </a:ext>
            </a:extLst>
          </p:cNvPr>
          <p:cNvSpPr/>
          <p:nvPr userDrawn="1"/>
        </p:nvSpPr>
        <p:spPr>
          <a:xfrm rot="-5400000" flipH="1">
            <a:off x="9805400" y="3936965"/>
            <a:ext cx="4478400" cy="29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0000"/>
                  <a:lumOff val="80000"/>
                </a:schemeClr>
              </a:solidFill>
            </a:endParaRPr>
          </a:p>
        </p:txBody>
      </p:sp>
      <p:sp>
        <p:nvSpPr>
          <p:cNvPr id="4" name="Google Shape;124;p24">
            <a:extLst>
              <a:ext uri="{FF2B5EF4-FFF2-40B4-BE49-F238E27FC236}">
                <a16:creationId xmlns:a16="http://schemas.microsoft.com/office/drawing/2014/main" id="{D5393F2A-0432-979F-5E29-1F11AA164830}"/>
              </a:ext>
            </a:extLst>
          </p:cNvPr>
          <p:cNvSpPr/>
          <p:nvPr userDrawn="1"/>
        </p:nvSpPr>
        <p:spPr>
          <a:xfrm rot="5400000">
            <a:off x="1706825" y="727705"/>
            <a:ext cx="4478400" cy="6702000"/>
          </a:xfrm>
          <a:prstGeom prst="rect">
            <a:avLst/>
          </a:prstGeom>
          <a:solidFill>
            <a:schemeClr val="accent2">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itle 1">
            <a:extLst>
              <a:ext uri="{FF2B5EF4-FFF2-40B4-BE49-F238E27FC236}">
                <a16:creationId xmlns:a16="http://schemas.microsoft.com/office/drawing/2014/main" id="{B4939BD5-F8F1-0B08-5782-CF11ACCD8CA2}"/>
              </a:ext>
            </a:extLst>
          </p:cNvPr>
          <p:cNvSpPr>
            <a:spLocks noGrp="1"/>
          </p:cNvSpPr>
          <p:nvPr>
            <p:ph type="ctrTitle"/>
          </p:nvPr>
        </p:nvSpPr>
        <p:spPr>
          <a:xfrm>
            <a:off x="808382" y="2120695"/>
            <a:ext cx="6278218" cy="3289853"/>
          </a:xfrm>
        </p:spPr>
        <p:txBody>
          <a:bodyPr anchor="b">
            <a:normAutofit/>
          </a:bodyPr>
          <a:lstStyle>
            <a:lvl1pPr algn="l">
              <a:defRPr sz="5400" b="1">
                <a:solidFill>
                  <a:schemeClr val="bg1"/>
                </a:solidFill>
                <a:latin typeface="Arial" panose="020B0604020202020204" pitchFamily="34" charset="0"/>
                <a:ea typeface="Helvetica Neue" panose="02000503000000020004" pitchFamily="2" charset="0"/>
                <a:cs typeface="Arial" panose="020B0604020202020204" pitchFamily="34" charset="0"/>
              </a:defRPr>
            </a:lvl1pPr>
          </a:lstStyle>
          <a:p>
            <a:r>
              <a:rPr lang="en-GB"/>
              <a:t>Click to edit Master title style</a:t>
            </a:r>
            <a:endParaRPr lang="en-US"/>
          </a:p>
        </p:txBody>
      </p:sp>
      <p:sp>
        <p:nvSpPr>
          <p:cNvPr id="8" name="Subtitle 2">
            <a:extLst>
              <a:ext uri="{FF2B5EF4-FFF2-40B4-BE49-F238E27FC236}">
                <a16:creationId xmlns:a16="http://schemas.microsoft.com/office/drawing/2014/main" id="{DA88A114-CDE8-59A7-8DAC-8E6D34D1A875}"/>
              </a:ext>
            </a:extLst>
          </p:cNvPr>
          <p:cNvSpPr>
            <a:spLocks noGrp="1"/>
          </p:cNvSpPr>
          <p:nvPr>
            <p:ph type="subTitle" idx="1"/>
          </p:nvPr>
        </p:nvSpPr>
        <p:spPr>
          <a:xfrm>
            <a:off x="808382" y="5539757"/>
            <a:ext cx="6278218" cy="477078"/>
          </a:xfrm>
        </p:spPr>
        <p:txBody>
          <a:bodyPr/>
          <a:lstStyle>
            <a:lvl1pPr marL="0" indent="0" algn="l">
              <a:buNone/>
              <a:defRPr sz="240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2" name="Picture 1">
            <a:extLst>
              <a:ext uri="{FF2B5EF4-FFF2-40B4-BE49-F238E27FC236}">
                <a16:creationId xmlns:a16="http://schemas.microsoft.com/office/drawing/2014/main" id="{D64782D0-9C06-DB65-AF74-3EC8BE6EDC9E}"/>
              </a:ext>
            </a:extLst>
          </p:cNvPr>
          <p:cNvPicPr>
            <a:picLocks noChangeAspect="1"/>
          </p:cNvPicPr>
          <p:nvPr userDrawn="1"/>
        </p:nvPicPr>
        <p:blipFill>
          <a:blip r:embed="rId4"/>
          <a:stretch>
            <a:fillRect/>
          </a:stretch>
        </p:blipFill>
        <p:spPr>
          <a:xfrm>
            <a:off x="160565" y="0"/>
            <a:ext cx="3096431" cy="1866883"/>
          </a:xfrm>
          <a:prstGeom prst="rect">
            <a:avLst/>
          </a:prstGeom>
        </p:spPr>
      </p:pic>
    </p:spTree>
    <p:extLst>
      <p:ext uri="{BB962C8B-B14F-4D97-AF65-F5344CB8AC3E}">
        <p14:creationId xmlns:p14="http://schemas.microsoft.com/office/powerpoint/2010/main" val="27649388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pictures with text - blue">
    <p:bg>
      <p:bgPr>
        <a:gradFill flip="none" rotWithShape="1">
          <a:gsLst>
            <a:gs pos="0">
              <a:schemeClr val="accent2">
                <a:lumMod val="89000"/>
              </a:schemeClr>
            </a:gs>
            <a:gs pos="41000">
              <a:schemeClr val="accent2">
                <a:lumMod val="89000"/>
              </a:schemeClr>
            </a:gs>
            <a:gs pos="55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4A352-0CC0-7F3F-3A00-FB302687A2C4}"/>
              </a:ext>
            </a:extLst>
          </p:cNvPr>
          <p:cNvSpPr>
            <a:spLocks noGrp="1"/>
          </p:cNvSpPr>
          <p:nvPr>
            <p:ph type="title"/>
          </p:nvPr>
        </p:nvSpPr>
        <p:spPr>
          <a:xfrm>
            <a:off x="445293" y="391251"/>
            <a:ext cx="11286492" cy="1325563"/>
          </a:xfrm>
        </p:spPr>
        <p:txBody>
          <a:bodyPr/>
          <a:lstStyle>
            <a:lvl1pPr>
              <a:defRPr>
                <a:solidFill>
                  <a:schemeClr val="bg1"/>
                </a:solidFill>
              </a:defRPr>
            </a:lvl1pPr>
          </a:lstStyle>
          <a:p>
            <a:r>
              <a:rPr lang="en-GB"/>
              <a:t>Click to edit Master title style</a:t>
            </a:r>
          </a:p>
        </p:txBody>
      </p:sp>
      <p:sp>
        <p:nvSpPr>
          <p:cNvPr id="7" name="Picture Placeholder 6">
            <a:extLst>
              <a:ext uri="{FF2B5EF4-FFF2-40B4-BE49-F238E27FC236}">
                <a16:creationId xmlns:a16="http://schemas.microsoft.com/office/drawing/2014/main" id="{B3AF5050-7467-4C7F-8FD0-A8A23EE059D5}"/>
              </a:ext>
            </a:extLst>
          </p:cNvPr>
          <p:cNvSpPr>
            <a:spLocks noGrp="1"/>
          </p:cNvSpPr>
          <p:nvPr>
            <p:ph type="pic" sz="quarter" idx="10"/>
          </p:nvPr>
        </p:nvSpPr>
        <p:spPr>
          <a:xfrm>
            <a:off x="445293" y="2259376"/>
            <a:ext cx="3563938" cy="1933575"/>
          </a:xfrm>
        </p:spPr>
        <p:txBody>
          <a:bodyPr/>
          <a:lstStyle>
            <a:lvl1pPr marL="0" indent="0">
              <a:buNone/>
              <a:defRPr>
                <a:solidFill>
                  <a:schemeClr val="bg1"/>
                </a:solidFill>
              </a:defRPr>
            </a:lvl1pPr>
          </a:lstStyle>
          <a:p>
            <a:r>
              <a:rPr lang="en-GB"/>
              <a:t>Click icon to add picture</a:t>
            </a:r>
          </a:p>
        </p:txBody>
      </p:sp>
      <p:sp>
        <p:nvSpPr>
          <p:cNvPr id="8" name="Picture Placeholder 6">
            <a:extLst>
              <a:ext uri="{FF2B5EF4-FFF2-40B4-BE49-F238E27FC236}">
                <a16:creationId xmlns:a16="http://schemas.microsoft.com/office/drawing/2014/main" id="{6EE07EA7-5678-EFAD-F8B8-A853EA165DF0}"/>
              </a:ext>
            </a:extLst>
          </p:cNvPr>
          <p:cNvSpPr>
            <a:spLocks noGrp="1"/>
          </p:cNvSpPr>
          <p:nvPr>
            <p:ph type="pic" sz="quarter" idx="11"/>
          </p:nvPr>
        </p:nvSpPr>
        <p:spPr>
          <a:xfrm>
            <a:off x="4314031" y="2259376"/>
            <a:ext cx="3563938" cy="1933575"/>
          </a:xfrm>
        </p:spPr>
        <p:txBody>
          <a:bodyPr/>
          <a:lstStyle>
            <a:lvl1pPr marL="0" indent="0">
              <a:buNone/>
              <a:defRPr>
                <a:solidFill>
                  <a:schemeClr val="bg1"/>
                </a:solidFill>
              </a:defRPr>
            </a:lvl1pPr>
          </a:lstStyle>
          <a:p>
            <a:r>
              <a:rPr lang="en-GB"/>
              <a:t>Click icon to add picture</a:t>
            </a:r>
          </a:p>
        </p:txBody>
      </p:sp>
      <p:sp>
        <p:nvSpPr>
          <p:cNvPr id="9" name="Picture Placeholder 6">
            <a:extLst>
              <a:ext uri="{FF2B5EF4-FFF2-40B4-BE49-F238E27FC236}">
                <a16:creationId xmlns:a16="http://schemas.microsoft.com/office/drawing/2014/main" id="{B082CCD9-B19E-E3F9-679F-38A2F00AF268}"/>
              </a:ext>
            </a:extLst>
          </p:cNvPr>
          <p:cNvSpPr>
            <a:spLocks noGrp="1"/>
          </p:cNvSpPr>
          <p:nvPr>
            <p:ph type="pic" sz="quarter" idx="12"/>
          </p:nvPr>
        </p:nvSpPr>
        <p:spPr>
          <a:xfrm>
            <a:off x="8182769" y="2259376"/>
            <a:ext cx="3563938" cy="1933575"/>
          </a:xfrm>
        </p:spPr>
        <p:txBody>
          <a:bodyPr/>
          <a:lstStyle>
            <a:lvl1pPr marL="0" indent="0">
              <a:buNone/>
              <a:defRPr>
                <a:solidFill>
                  <a:schemeClr val="bg1"/>
                </a:solidFill>
              </a:defRPr>
            </a:lvl1pPr>
          </a:lstStyle>
          <a:p>
            <a:r>
              <a:rPr lang="en-GB"/>
              <a:t>Click icon to add picture</a:t>
            </a:r>
          </a:p>
        </p:txBody>
      </p:sp>
      <p:sp>
        <p:nvSpPr>
          <p:cNvPr id="11" name="Text Placeholder 10">
            <a:extLst>
              <a:ext uri="{FF2B5EF4-FFF2-40B4-BE49-F238E27FC236}">
                <a16:creationId xmlns:a16="http://schemas.microsoft.com/office/drawing/2014/main" id="{7DF83C2A-0C9F-9CAA-D152-6CEFD1451BA5}"/>
              </a:ext>
            </a:extLst>
          </p:cNvPr>
          <p:cNvSpPr>
            <a:spLocks noGrp="1"/>
          </p:cNvSpPr>
          <p:nvPr>
            <p:ph type="body" sz="quarter" idx="13"/>
          </p:nvPr>
        </p:nvSpPr>
        <p:spPr>
          <a:xfrm>
            <a:off x="444500" y="4414838"/>
            <a:ext cx="3563938" cy="1933575"/>
          </a:xfrm>
        </p:spPr>
        <p:txBody>
          <a:bodyPr>
            <a:no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10">
            <a:extLst>
              <a:ext uri="{FF2B5EF4-FFF2-40B4-BE49-F238E27FC236}">
                <a16:creationId xmlns:a16="http://schemas.microsoft.com/office/drawing/2014/main" id="{37904F22-86B0-841C-1AC2-CA6B10D451EB}"/>
              </a:ext>
            </a:extLst>
          </p:cNvPr>
          <p:cNvSpPr>
            <a:spLocks noGrp="1"/>
          </p:cNvSpPr>
          <p:nvPr>
            <p:ph type="body" sz="quarter" idx="14"/>
          </p:nvPr>
        </p:nvSpPr>
        <p:spPr>
          <a:xfrm>
            <a:off x="4314031" y="4414838"/>
            <a:ext cx="3563938" cy="1933575"/>
          </a:xfrm>
        </p:spPr>
        <p:txBody>
          <a:bodyPr>
            <a:no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10">
            <a:extLst>
              <a:ext uri="{FF2B5EF4-FFF2-40B4-BE49-F238E27FC236}">
                <a16:creationId xmlns:a16="http://schemas.microsoft.com/office/drawing/2014/main" id="{7414B2CF-DA63-413C-48FB-7680673190AD}"/>
              </a:ext>
            </a:extLst>
          </p:cNvPr>
          <p:cNvSpPr>
            <a:spLocks noGrp="1"/>
          </p:cNvSpPr>
          <p:nvPr>
            <p:ph type="body" sz="quarter" idx="15"/>
          </p:nvPr>
        </p:nvSpPr>
        <p:spPr>
          <a:xfrm>
            <a:off x="8167847" y="4414837"/>
            <a:ext cx="3563938" cy="1933575"/>
          </a:xfrm>
        </p:spPr>
        <p:txBody>
          <a:bodyPr>
            <a:no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4">
            <a:extLst>
              <a:ext uri="{FF2B5EF4-FFF2-40B4-BE49-F238E27FC236}">
                <a16:creationId xmlns:a16="http://schemas.microsoft.com/office/drawing/2014/main" id="{2C921E3F-EDCD-3EE4-EBD9-307429074874}"/>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189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 imag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AB9C38D-4693-D506-8FB7-39B52011DB13}"/>
              </a:ext>
            </a:extLst>
          </p:cNvPr>
          <p:cNvSpPr>
            <a:spLocks noGrp="1"/>
          </p:cNvSpPr>
          <p:nvPr>
            <p:ph type="pic" sz="quarter" idx="10"/>
          </p:nvPr>
        </p:nvSpPr>
        <p:spPr>
          <a:xfrm>
            <a:off x="0" y="0"/>
            <a:ext cx="12192000" cy="6858000"/>
          </a:xfrm>
        </p:spPr>
        <p:txBody>
          <a:bodyPr/>
          <a:lstStyle/>
          <a:p>
            <a:r>
              <a:rPr lang="en-GB"/>
              <a:t>Click icon to add picture</a:t>
            </a:r>
          </a:p>
        </p:txBody>
      </p:sp>
      <p:sp>
        <p:nvSpPr>
          <p:cNvPr id="2" name="Title 1">
            <a:extLst>
              <a:ext uri="{FF2B5EF4-FFF2-40B4-BE49-F238E27FC236}">
                <a16:creationId xmlns:a16="http://schemas.microsoft.com/office/drawing/2014/main" id="{40DFABDE-B7C9-7515-CBA4-074993948FEF}"/>
              </a:ext>
            </a:extLst>
          </p:cNvPr>
          <p:cNvSpPr>
            <a:spLocks noGrp="1"/>
          </p:cNvSpPr>
          <p:nvPr>
            <p:ph type="title"/>
          </p:nvPr>
        </p:nvSpPr>
        <p:spPr>
          <a:xfrm>
            <a:off x="560545" y="413501"/>
            <a:ext cx="10515600" cy="2110244"/>
          </a:xfrm>
        </p:spPr>
        <p:txBody>
          <a:bodyPr anchor="t" anchorCtr="0"/>
          <a:lstStyle>
            <a:lvl1pPr>
              <a:defRPr sz="60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3C500175-8D06-F5A7-9736-9AE69E3BAD2E}"/>
              </a:ext>
            </a:extLst>
          </p:cNvPr>
          <p:cNvSpPr>
            <a:spLocks noGrp="1"/>
          </p:cNvSpPr>
          <p:nvPr>
            <p:ph type="body" idx="1"/>
          </p:nvPr>
        </p:nvSpPr>
        <p:spPr>
          <a:xfrm>
            <a:off x="560545" y="2798878"/>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2756618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ro image with text overlay righ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873E41-1614-5F75-2D8E-B58920E318DF}"/>
              </a:ext>
            </a:extLst>
          </p:cNvPr>
          <p:cNvSpPr>
            <a:spLocks noGrp="1"/>
          </p:cNvSpPr>
          <p:nvPr>
            <p:ph sz="quarter" idx="10"/>
          </p:nvPr>
        </p:nvSpPr>
        <p:spPr>
          <a:xfrm>
            <a:off x="0" y="0"/>
            <a:ext cx="12192000" cy="6858000"/>
          </a:xfrm>
        </p:spPr>
        <p:txBody>
          <a:bodyPr/>
          <a:lstStyle>
            <a:lvl1pPr marL="0" indent="0">
              <a:buNone/>
              <a:defRPr/>
            </a:lvl1pPr>
          </a:lstStyle>
          <a:p>
            <a:pPr lvl="0"/>
            <a:r>
              <a:rPr lang="en-GB"/>
              <a:t>Click to edit Master text styles</a:t>
            </a:r>
          </a:p>
        </p:txBody>
      </p:sp>
      <p:sp>
        <p:nvSpPr>
          <p:cNvPr id="3" name="Text Placeholder 2">
            <a:extLst>
              <a:ext uri="{FF2B5EF4-FFF2-40B4-BE49-F238E27FC236}">
                <a16:creationId xmlns:a16="http://schemas.microsoft.com/office/drawing/2014/main" id="{AB2AB0D1-36B5-CA6D-2DE9-7AB687B6421D}"/>
              </a:ext>
            </a:extLst>
          </p:cNvPr>
          <p:cNvSpPr>
            <a:spLocks noGrp="1"/>
          </p:cNvSpPr>
          <p:nvPr>
            <p:ph type="body" sz="quarter" idx="11"/>
          </p:nvPr>
        </p:nvSpPr>
        <p:spPr>
          <a:xfrm>
            <a:off x="6256338" y="392113"/>
            <a:ext cx="5643562" cy="62563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122494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ro image with text overlay lef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873E41-1614-5F75-2D8E-B58920E318DF}"/>
              </a:ext>
            </a:extLst>
          </p:cNvPr>
          <p:cNvSpPr>
            <a:spLocks noGrp="1"/>
          </p:cNvSpPr>
          <p:nvPr>
            <p:ph sz="quarter" idx="10"/>
          </p:nvPr>
        </p:nvSpPr>
        <p:spPr>
          <a:xfrm>
            <a:off x="0" y="0"/>
            <a:ext cx="12192000" cy="6858000"/>
          </a:xfrm>
        </p:spPr>
        <p:txBody>
          <a:bodyPr/>
          <a:lstStyle>
            <a:lvl1pPr marL="0" indent="0">
              <a:buNone/>
              <a:defRPr/>
            </a:lvl1pPr>
          </a:lstStyle>
          <a:p>
            <a:pPr lvl="0"/>
            <a:r>
              <a:rPr lang="en-GB"/>
              <a:t>Click to edit Master text styles</a:t>
            </a:r>
          </a:p>
        </p:txBody>
      </p:sp>
      <p:sp>
        <p:nvSpPr>
          <p:cNvPr id="3" name="Text Placeholder 2">
            <a:extLst>
              <a:ext uri="{FF2B5EF4-FFF2-40B4-BE49-F238E27FC236}">
                <a16:creationId xmlns:a16="http://schemas.microsoft.com/office/drawing/2014/main" id="{AB2AB0D1-36B5-CA6D-2DE9-7AB687B6421D}"/>
              </a:ext>
            </a:extLst>
          </p:cNvPr>
          <p:cNvSpPr>
            <a:spLocks noGrp="1"/>
          </p:cNvSpPr>
          <p:nvPr>
            <p:ph type="body" sz="quarter" idx="11"/>
          </p:nvPr>
        </p:nvSpPr>
        <p:spPr>
          <a:xfrm>
            <a:off x="299675" y="300831"/>
            <a:ext cx="5643562" cy="62563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73275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ro image with title ">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873E41-1614-5F75-2D8E-B58920E318DF}"/>
              </a:ext>
            </a:extLst>
          </p:cNvPr>
          <p:cNvSpPr>
            <a:spLocks noGrp="1"/>
          </p:cNvSpPr>
          <p:nvPr>
            <p:ph sz="quarter" idx="10"/>
          </p:nvPr>
        </p:nvSpPr>
        <p:spPr>
          <a:xfrm>
            <a:off x="0" y="0"/>
            <a:ext cx="12192000" cy="6858000"/>
          </a:xfrm>
        </p:spPr>
        <p:txBody>
          <a:bodyPr/>
          <a:lstStyle>
            <a:lvl1pPr marL="0" indent="0">
              <a:buNone/>
              <a:defRPr/>
            </a:lvl1pPr>
          </a:lstStyle>
          <a:p>
            <a:pPr lvl="0"/>
            <a:r>
              <a:rPr lang="en-GB"/>
              <a:t>Click to edit Master text styles</a:t>
            </a:r>
          </a:p>
        </p:txBody>
      </p:sp>
      <p:sp>
        <p:nvSpPr>
          <p:cNvPr id="2" name="Title 1">
            <a:extLst>
              <a:ext uri="{FF2B5EF4-FFF2-40B4-BE49-F238E27FC236}">
                <a16:creationId xmlns:a16="http://schemas.microsoft.com/office/drawing/2014/main" id="{D0086CBF-B067-6211-2E02-0AE231D798F7}"/>
              </a:ext>
            </a:extLst>
          </p:cNvPr>
          <p:cNvSpPr>
            <a:spLocks noGrp="1"/>
          </p:cNvSpPr>
          <p:nvPr>
            <p:ph type="title"/>
          </p:nvPr>
        </p:nvSpPr>
        <p:spPr>
          <a:xfrm>
            <a:off x="482523" y="378188"/>
            <a:ext cx="11226953" cy="1833384"/>
          </a:xfrm>
        </p:spPr>
        <p:txBody>
          <a:bodyPr>
            <a:noAutofit/>
          </a:bodyPr>
          <a:lstStyle>
            <a:lvl1pPr>
              <a:defRPr sz="7200">
                <a:solidFill>
                  <a:schemeClr val="bg1"/>
                </a:solidFill>
              </a:defRPr>
            </a:lvl1pPr>
          </a:lstStyle>
          <a:p>
            <a:r>
              <a:rPr lang="en-GB"/>
              <a:t>Click to edit Master title style</a:t>
            </a:r>
          </a:p>
        </p:txBody>
      </p:sp>
    </p:spTree>
    <p:extLst>
      <p:ext uri="{BB962C8B-B14F-4D97-AF65-F5344CB8AC3E}">
        <p14:creationId xmlns:p14="http://schemas.microsoft.com/office/powerpoint/2010/main" val="2752936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873E41-1614-5F75-2D8E-B58920E318DF}"/>
              </a:ext>
            </a:extLst>
          </p:cNvPr>
          <p:cNvSpPr>
            <a:spLocks noGrp="1"/>
          </p:cNvSpPr>
          <p:nvPr>
            <p:ph sz="quarter" idx="10"/>
          </p:nvPr>
        </p:nvSpPr>
        <p:spPr>
          <a:xfrm>
            <a:off x="0" y="0"/>
            <a:ext cx="12192000" cy="6858000"/>
          </a:xfrm>
        </p:spPr>
        <p:txBody>
          <a:bodyPr/>
          <a:lstStyle>
            <a:lvl1pPr marL="0" indent="0">
              <a:buNone/>
              <a:defRPr/>
            </a:lvl1pPr>
          </a:lstStyle>
          <a:p>
            <a:pPr lvl="0"/>
            <a:r>
              <a:rPr lang="en-GB"/>
              <a:t>Click to edit Master text styles</a:t>
            </a:r>
          </a:p>
        </p:txBody>
      </p:sp>
      <p:sp>
        <p:nvSpPr>
          <p:cNvPr id="2" name="Title 1">
            <a:extLst>
              <a:ext uri="{FF2B5EF4-FFF2-40B4-BE49-F238E27FC236}">
                <a16:creationId xmlns:a16="http://schemas.microsoft.com/office/drawing/2014/main" id="{AB222CE0-3957-4D56-BC89-6C7385EC6D22}"/>
              </a:ext>
            </a:extLst>
          </p:cNvPr>
          <p:cNvSpPr>
            <a:spLocks noGrp="1"/>
          </p:cNvSpPr>
          <p:nvPr>
            <p:ph type="title"/>
          </p:nvPr>
        </p:nvSpPr>
        <p:spPr>
          <a:xfrm>
            <a:off x="838200" y="365125"/>
            <a:ext cx="10526486" cy="1325563"/>
          </a:xfrm>
        </p:spPr>
        <p:txBody>
          <a:bodyPr/>
          <a:lstStyle/>
          <a:p>
            <a:r>
              <a:rPr lang="en-GB"/>
              <a:t>Click to edit Master title style</a:t>
            </a:r>
          </a:p>
        </p:txBody>
      </p:sp>
    </p:spTree>
    <p:extLst>
      <p:ext uri="{BB962C8B-B14F-4D97-AF65-F5344CB8AC3E}">
        <p14:creationId xmlns:p14="http://schemas.microsoft.com/office/powerpoint/2010/main" val="2903044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62DE-D1A0-AF6F-08A7-B03F124BB825}"/>
              </a:ext>
            </a:extLst>
          </p:cNvPr>
          <p:cNvSpPr>
            <a:spLocks noGrp="1"/>
          </p:cNvSpPr>
          <p:nvPr>
            <p:ph type="title"/>
          </p:nvPr>
        </p:nvSpPr>
        <p:spPr>
          <a:xfrm>
            <a:off x="560545" y="413501"/>
            <a:ext cx="10515600" cy="2110244"/>
          </a:xfrm>
        </p:spPr>
        <p:txBody>
          <a:bodyPr anchor="t" anchorCtr="0"/>
          <a:lstStyle>
            <a:lvl1pPr>
              <a:defRPr sz="6000">
                <a:solidFill>
                  <a:srgbClr val="CF102D"/>
                </a:solidFill>
              </a:defRPr>
            </a:lvl1pPr>
          </a:lstStyle>
          <a:p>
            <a:r>
              <a:rPr lang="en-GB"/>
              <a:t>Click to edit Master title style</a:t>
            </a:r>
          </a:p>
        </p:txBody>
      </p:sp>
      <p:sp>
        <p:nvSpPr>
          <p:cNvPr id="3" name="Text Placeholder 2">
            <a:extLst>
              <a:ext uri="{FF2B5EF4-FFF2-40B4-BE49-F238E27FC236}">
                <a16:creationId xmlns:a16="http://schemas.microsoft.com/office/drawing/2014/main" id="{151EC555-4817-7A8F-CBA1-52A922235A0C}"/>
              </a:ext>
            </a:extLst>
          </p:cNvPr>
          <p:cNvSpPr>
            <a:spLocks noGrp="1"/>
          </p:cNvSpPr>
          <p:nvPr>
            <p:ph type="body" idx="1"/>
          </p:nvPr>
        </p:nvSpPr>
        <p:spPr>
          <a:xfrm>
            <a:off x="560545" y="2798878"/>
            <a:ext cx="10515600" cy="1500187"/>
          </a:xfrm>
        </p:spPr>
        <p:txBody>
          <a:bodyPr/>
          <a:lstStyle>
            <a:lvl1pPr marL="0" indent="0">
              <a:buNone/>
              <a:defRPr sz="2400">
                <a:solidFill>
                  <a:srgbClr val="00285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645742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A32183D-2FB6-C93F-D913-1D229A24FB0E}"/>
              </a:ext>
            </a:extLst>
          </p:cNvPr>
          <p:cNvSpPr>
            <a:spLocks noGrp="1"/>
          </p:cNvSpPr>
          <p:nvPr>
            <p:ph type="pic" sz="quarter" idx="10"/>
          </p:nvPr>
        </p:nvSpPr>
        <p:spPr>
          <a:xfrm>
            <a:off x="0" y="0"/>
            <a:ext cx="12192000" cy="6858000"/>
          </a:xfrm>
        </p:spPr>
        <p:txBody>
          <a:bodyPr/>
          <a:lstStyle/>
          <a:p>
            <a:r>
              <a:rPr lang="en-GB"/>
              <a:t>Click icon to add picture</a:t>
            </a:r>
          </a:p>
        </p:txBody>
      </p:sp>
      <p:sp>
        <p:nvSpPr>
          <p:cNvPr id="2" name="Title 1">
            <a:extLst>
              <a:ext uri="{FF2B5EF4-FFF2-40B4-BE49-F238E27FC236}">
                <a16:creationId xmlns:a16="http://schemas.microsoft.com/office/drawing/2014/main" id="{5FDD87DC-9804-5B12-03DC-69BCADB6DA0A}"/>
              </a:ext>
            </a:extLst>
          </p:cNvPr>
          <p:cNvSpPr>
            <a:spLocks noGrp="1"/>
          </p:cNvSpPr>
          <p:nvPr>
            <p:ph type="title"/>
          </p:nvPr>
        </p:nvSpPr>
        <p:spPr>
          <a:xfrm>
            <a:off x="831849" y="3257184"/>
            <a:ext cx="9494907" cy="2852737"/>
          </a:xfrm>
        </p:spPr>
        <p:txBody>
          <a:bodyPr anchor="b">
            <a:normAutofit/>
          </a:bodyPr>
          <a:lstStyle>
            <a:lvl1pPr>
              <a:defRPr sz="540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304271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C5F6EC77-ACC9-AF40-830A-B35C992F887E}"/>
              </a:ext>
            </a:extLst>
          </p:cNvPr>
          <p:cNvSpPr>
            <a:spLocks noGrp="1"/>
          </p:cNvSpPr>
          <p:nvPr>
            <p:ph type="pic" sz="quarter" idx="13"/>
          </p:nvPr>
        </p:nvSpPr>
        <p:spPr>
          <a:xfrm>
            <a:off x="0" y="0"/>
            <a:ext cx="12192000" cy="6858000"/>
          </a:xfrm>
          <a:custGeom>
            <a:avLst/>
            <a:gdLst>
              <a:gd name="connsiteX0" fmla="*/ 0 w 12192000"/>
              <a:gd name="connsiteY0" fmla="*/ 6238874 h 6858000"/>
              <a:gd name="connsiteX1" fmla="*/ 12192000 w 12192000"/>
              <a:gd name="connsiteY1" fmla="*/ 6238874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4900613 h 6858000"/>
              <a:gd name="connsiteX7" fmla="*/ 0 w 12192000"/>
              <a:gd name="connsiteY7" fmla="*/ 49006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238874"/>
                </a:moveTo>
                <a:lnTo>
                  <a:pt x="12192000" y="6238874"/>
                </a:lnTo>
                <a:lnTo>
                  <a:pt x="12192000" y="6858000"/>
                </a:lnTo>
                <a:lnTo>
                  <a:pt x="0" y="6858000"/>
                </a:lnTo>
                <a:close/>
                <a:moveTo>
                  <a:pt x="0" y="0"/>
                </a:moveTo>
                <a:lnTo>
                  <a:pt x="12192000" y="0"/>
                </a:lnTo>
                <a:lnTo>
                  <a:pt x="12192000" y="4900613"/>
                </a:lnTo>
                <a:lnTo>
                  <a:pt x="0" y="4900613"/>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35" name="Rectangle 34">
            <a:extLst>
              <a:ext uri="{FF2B5EF4-FFF2-40B4-BE49-F238E27FC236}">
                <a16:creationId xmlns:a16="http://schemas.microsoft.com/office/drawing/2014/main" id="{E1C5F8E5-E9FC-B948-BDA7-7A48D6034DA1}"/>
              </a:ext>
            </a:extLst>
          </p:cNvPr>
          <p:cNvSpPr/>
          <p:nvPr userDrawn="1"/>
        </p:nvSpPr>
        <p:spPr>
          <a:xfrm>
            <a:off x="0" y="4898581"/>
            <a:ext cx="12192000" cy="13382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619D9-865D-AD45-9D48-7E7929244CB4}"/>
              </a:ext>
            </a:extLst>
          </p:cNvPr>
          <p:cNvSpPr>
            <a:spLocks noGrp="1"/>
          </p:cNvSpPr>
          <p:nvPr>
            <p:ph type="title"/>
          </p:nvPr>
        </p:nvSpPr>
        <p:spPr>
          <a:xfrm>
            <a:off x="831850" y="5060866"/>
            <a:ext cx="10515600" cy="997510"/>
          </a:xfrm>
        </p:spPr>
        <p:txBody>
          <a:bodyPr>
            <a:noAutofit/>
          </a:bodyPr>
          <a:lstStyle>
            <a:lvl1pPr>
              <a:defRPr sz="540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953343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C5F6EC77-ACC9-AF40-830A-B35C992F887E}"/>
              </a:ext>
            </a:extLst>
          </p:cNvPr>
          <p:cNvSpPr>
            <a:spLocks noGrp="1"/>
          </p:cNvSpPr>
          <p:nvPr>
            <p:ph type="pic" sz="quarter" idx="13"/>
          </p:nvPr>
        </p:nvSpPr>
        <p:spPr>
          <a:xfrm>
            <a:off x="0" y="0"/>
            <a:ext cx="12192000" cy="6858000"/>
          </a:xfrm>
          <a:custGeom>
            <a:avLst/>
            <a:gdLst>
              <a:gd name="connsiteX0" fmla="*/ 0 w 12192000"/>
              <a:gd name="connsiteY0" fmla="*/ 6238874 h 6858000"/>
              <a:gd name="connsiteX1" fmla="*/ 12192000 w 12192000"/>
              <a:gd name="connsiteY1" fmla="*/ 6238874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4900613 h 6858000"/>
              <a:gd name="connsiteX7" fmla="*/ 0 w 12192000"/>
              <a:gd name="connsiteY7" fmla="*/ 49006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238874"/>
                </a:moveTo>
                <a:lnTo>
                  <a:pt x="12192000" y="6238874"/>
                </a:lnTo>
                <a:lnTo>
                  <a:pt x="12192000" y="6858000"/>
                </a:lnTo>
                <a:lnTo>
                  <a:pt x="0" y="6858000"/>
                </a:lnTo>
                <a:close/>
                <a:moveTo>
                  <a:pt x="0" y="0"/>
                </a:moveTo>
                <a:lnTo>
                  <a:pt x="12192000" y="0"/>
                </a:lnTo>
                <a:lnTo>
                  <a:pt x="12192000" y="4900613"/>
                </a:lnTo>
                <a:lnTo>
                  <a:pt x="0" y="4900613"/>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35" name="Rectangle 34">
            <a:extLst>
              <a:ext uri="{FF2B5EF4-FFF2-40B4-BE49-F238E27FC236}">
                <a16:creationId xmlns:a16="http://schemas.microsoft.com/office/drawing/2014/main" id="{E1C5F8E5-E9FC-B948-BDA7-7A48D6034DA1}"/>
              </a:ext>
            </a:extLst>
          </p:cNvPr>
          <p:cNvSpPr/>
          <p:nvPr userDrawn="1"/>
        </p:nvSpPr>
        <p:spPr>
          <a:xfrm>
            <a:off x="0" y="4898581"/>
            <a:ext cx="12192000" cy="1338261"/>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619D9-865D-AD45-9D48-7E7929244CB4}"/>
              </a:ext>
            </a:extLst>
          </p:cNvPr>
          <p:cNvSpPr>
            <a:spLocks noGrp="1"/>
          </p:cNvSpPr>
          <p:nvPr>
            <p:ph type="title"/>
          </p:nvPr>
        </p:nvSpPr>
        <p:spPr>
          <a:xfrm>
            <a:off x="831850" y="5060866"/>
            <a:ext cx="10515600" cy="997510"/>
          </a:xfrm>
        </p:spPr>
        <p:txBody>
          <a:bodyPr>
            <a:noAutofit/>
          </a:bodyPr>
          <a:lstStyle>
            <a:lvl1pPr>
              <a:defRPr sz="540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922464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_blue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DA507-EE43-77FA-DA6B-E973C6A26220}"/>
              </a:ext>
            </a:extLst>
          </p:cNvPr>
          <p:cNvSpPr>
            <a:spLocks noGrp="1"/>
          </p:cNvSpPr>
          <p:nvPr>
            <p:ph type="title"/>
          </p:nvPr>
        </p:nvSpPr>
        <p:spPr>
          <a:xfrm>
            <a:off x="838200" y="365126"/>
            <a:ext cx="10515599"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0B1952E-ED4F-CECE-B3D3-04B0BD0B37C3}"/>
              </a:ext>
            </a:extLst>
          </p:cNvPr>
          <p:cNvSpPr>
            <a:spLocks noGrp="1"/>
          </p:cNvSpPr>
          <p:nvPr>
            <p:ph idx="1"/>
          </p:nvPr>
        </p:nvSpPr>
        <p:spPr>
          <a:xfrm>
            <a:off x="838200" y="1395320"/>
            <a:ext cx="10515599"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30BB1A-FD53-700D-47E6-097B29AD06DB}"/>
              </a:ext>
            </a:extLst>
          </p:cNvPr>
          <p:cNvSpPr>
            <a:spLocks noGrp="1"/>
          </p:cNvSpPr>
          <p:nvPr>
            <p:ph type="dt" sz="half" idx="10"/>
          </p:nvPr>
        </p:nvSpPr>
        <p:spPr/>
        <p:txBody>
          <a:bodyPr/>
          <a:lstStyle/>
          <a:p>
            <a:fld id="{3F19AFCB-A5E4-CE4F-8583-48FFE24742F6}" type="datetimeFigureOut">
              <a:rPr lang="en-US" smtClean="0"/>
              <a:t>10/9/2025</a:t>
            </a:fld>
            <a:endParaRPr lang="en-US"/>
          </a:p>
        </p:txBody>
      </p:sp>
      <p:sp>
        <p:nvSpPr>
          <p:cNvPr id="5" name="Footer Placeholder 4">
            <a:extLst>
              <a:ext uri="{FF2B5EF4-FFF2-40B4-BE49-F238E27FC236}">
                <a16:creationId xmlns:a16="http://schemas.microsoft.com/office/drawing/2014/main" id="{9198B59D-ECB5-4138-C18D-ADDCBB1B4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DA1AC-46C3-26CC-96DB-5B5B1AED7138}"/>
              </a:ext>
            </a:extLst>
          </p:cNvPr>
          <p:cNvSpPr>
            <a:spLocks noGrp="1"/>
          </p:cNvSpPr>
          <p:nvPr>
            <p:ph type="sldNum" sz="quarter" idx="12"/>
          </p:nvPr>
        </p:nvSpPr>
        <p:spPr/>
        <p:txBody>
          <a:bodyPr/>
          <a:lstStyle/>
          <a:p>
            <a:fld id="{1B287C65-F529-6A4B-9307-53EFD28F08ED}" type="slidenum">
              <a:rPr lang="en-US" smtClean="0"/>
              <a:t>‹#›</a:t>
            </a:fld>
            <a:endParaRPr lang="en-US"/>
          </a:p>
        </p:txBody>
      </p:sp>
      <p:sp>
        <p:nvSpPr>
          <p:cNvPr id="9" name="Rectangle 8">
            <a:extLst>
              <a:ext uri="{FF2B5EF4-FFF2-40B4-BE49-F238E27FC236}">
                <a16:creationId xmlns:a16="http://schemas.microsoft.com/office/drawing/2014/main" id="{AE0F7A08-B129-F616-7859-8ABA9ED7643F}"/>
              </a:ext>
            </a:extLst>
          </p:cNvPr>
          <p:cNvSpPr/>
          <p:nvPr userDrawn="1"/>
        </p:nvSpPr>
        <p:spPr>
          <a:xfrm flipH="1">
            <a:off x="0" y="0"/>
            <a:ext cx="11927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9329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C5F6EC77-ACC9-AF40-830A-B35C992F887E}"/>
              </a:ext>
            </a:extLst>
          </p:cNvPr>
          <p:cNvSpPr>
            <a:spLocks noGrp="1"/>
          </p:cNvSpPr>
          <p:nvPr>
            <p:ph type="pic" sz="quarter" idx="13"/>
          </p:nvPr>
        </p:nvSpPr>
        <p:spPr>
          <a:xfrm>
            <a:off x="0" y="0"/>
            <a:ext cx="12192000" cy="6858000"/>
          </a:xfrm>
          <a:custGeom>
            <a:avLst/>
            <a:gdLst>
              <a:gd name="connsiteX0" fmla="*/ 0 w 12192000"/>
              <a:gd name="connsiteY0" fmla="*/ 6238874 h 6858000"/>
              <a:gd name="connsiteX1" fmla="*/ 12192000 w 12192000"/>
              <a:gd name="connsiteY1" fmla="*/ 6238874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4900613 h 6858000"/>
              <a:gd name="connsiteX7" fmla="*/ 0 w 12192000"/>
              <a:gd name="connsiteY7" fmla="*/ 49006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238874"/>
                </a:moveTo>
                <a:lnTo>
                  <a:pt x="12192000" y="6238874"/>
                </a:lnTo>
                <a:lnTo>
                  <a:pt x="12192000" y="6858000"/>
                </a:lnTo>
                <a:lnTo>
                  <a:pt x="0" y="6858000"/>
                </a:lnTo>
                <a:close/>
                <a:moveTo>
                  <a:pt x="0" y="0"/>
                </a:moveTo>
                <a:lnTo>
                  <a:pt x="12192000" y="0"/>
                </a:lnTo>
                <a:lnTo>
                  <a:pt x="12192000" y="4900613"/>
                </a:lnTo>
                <a:lnTo>
                  <a:pt x="0" y="4900613"/>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35" name="Rectangle 34">
            <a:extLst>
              <a:ext uri="{FF2B5EF4-FFF2-40B4-BE49-F238E27FC236}">
                <a16:creationId xmlns:a16="http://schemas.microsoft.com/office/drawing/2014/main" id="{E1C5F8E5-E9FC-B948-BDA7-7A48D6034DA1}"/>
              </a:ext>
            </a:extLst>
          </p:cNvPr>
          <p:cNvSpPr/>
          <p:nvPr userDrawn="1"/>
        </p:nvSpPr>
        <p:spPr>
          <a:xfrm>
            <a:off x="0" y="4898581"/>
            <a:ext cx="12192000" cy="13382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619D9-865D-AD45-9D48-7E7929244CB4}"/>
              </a:ext>
            </a:extLst>
          </p:cNvPr>
          <p:cNvSpPr>
            <a:spLocks noGrp="1"/>
          </p:cNvSpPr>
          <p:nvPr>
            <p:ph type="title"/>
          </p:nvPr>
        </p:nvSpPr>
        <p:spPr>
          <a:xfrm>
            <a:off x="831850" y="5060866"/>
            <a:ext cx="10515600" cy="997510"/>
          </a:xfrm>
        </p:spPr>
        <p:txBody>
          <a:bodyPr>
            <a:noAutofit/>
          </a:bodyPr>
          <a:lstStyle>
            <a:lvl1pPr>
              <a:defRPr sz="540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101621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ection Divider">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C5F6EC77-ACC9-AF40-830A-B35C992F887E}"/>
              </a:ext>
            </a:extLst>
          </p:cNvPr>
          <p:cNvSpPr>
            <a:spLocks noGrp="1"/>
          </p:cNvSpPr>
          <p:nvPr>
            <p:ph type="pic" sz="quarter" idx="13"/>
          </p:nvPr>
        </p:nvSpPr>
        <p:spPr>
          <a:xfrm>
            <a:off x="0" y="0"/>
            <a:ext cx="12192000" cy="6858000"/>
          </a:xfrm>
          <a:custGeom>
            <a:avLst/>
            <a:gdLst>
              <a:gd name="connsiteX0" fmla="*/ 0 w 12192000"/>
              <a:gd name="connsiteY0" fmla="*/ 6238874 h 6858000"/>
              <a:gd name="connsiteX1" fmla="*/ 12192000 w 12192000"/>
              <a:gd name="connsiteY1" fmla="*/ 6238874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4900613 h 6858000"/>
              <a:gd name="connsiteX7" fmla="*/ 0 w 12192000"/>
              <a:gd name="connsiteY7" fmla="*/ 49006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238874"/>
                </a:moveTo>
                <a:lnTo>
                  <a:pt x="12192000" y="6238874"/>
                </a:lnTo>
                <a:lnTo>
                  <a:pt x="12192000" y="6858000"/>
                </a:lnTo>
                <a:lnTo>
                  <a:pt x="0" y="6858000"/>
                </a:lnTo>
                <a:close/>
                <a:moveTo>
                  <a:pt x="0" y="0"/>
                </a:moveTo>
                <a:lnTo>
                  <a:pt x="12192000" y="0"/>
                </a:lnTo>
                <a:lnTo>
                  <a:pt x="12192000" y="4900613"/>
                </a:lnTo>
                <a:lnTo>
                  <a:pt x="0" y="4900613"/>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a:latin typeface="Arial" panose="020B0604020202020204" pitchFamily="34" charset="0"/>
                <a:cs typeface="Arial" panose="020B0604020202020204" pitchFamily="34" charset="0"/>
              </a:defRPr>
            </a:lvl1pPr>
          </a:lstStyle>
          <a:p>
            <a:r>
              <a:rPr lang="en-GB"/>
              <a:t>Click icon to add picture</a:t>
            </a:r>
            <a:endParaRPr lang="en-US"/>
          </a:p>
        </p:txBody>
      </p:sp>
      <p:sp>
        <p:nvSpPr>
          <p:cNvPr id="35" name="Rectangle 34">
            <a:extLst>
              <a:ext uri="{FF2B5EF4-FFF2-40B4-BE49-F238E27FC236}">
                <a16:creationId xmlns:a16="http://schemas.microsoft.com/office/drawing/2014/main" id="{E1C5F8E5-E9FC-B948-BDA7-7A48D6034DA1}"/>
              </a:ext>
            </a:extLst>
          </p:cNvPr>
          <p:cNvSpPr/>
          <p:nvPr userDrawn="1"/>
        </p:nvSpPr>
        <p:spPr>
          <a:xfrm>
            <a:off x="0" y="4898581"/>
            <a:ext cx="12192000" cy="13382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619D9-865D-AD45-9D48-7E7929244CB4}"/>
              </a:ext>
            </a:extLst>
          </p:cNvPr>
          <p:cNvSpPr>
            <a:spLocks noGrp="1"/>
          </p:cNvSpPr>
          <p:nvPr>
            <p:ph type="title"/>
          </p:nvPr>
        </p:nvSpPr>
        <p:spPr>
          <a:xfrm>
            <a:off x="831850" y="5060866"/>
            <a:ext cx="10515600" cy="997510"/>
          </a:xfrm>
        </p:spPr>
        <p:txBody>
          <a:bodyPr>
            <a:noAutofit/>
          </a:bodyPr>
          <a:lstStyle>
            <a:lvl1pPr>
              <a:defRPr sz="540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8412307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 red">
    <p:bg>
      <p:bgPr>
        <a:gradFill flip="none" rotWithShape="1">
          <a:gsLst>
            <a:gs pos="100000">
              <a:schemeClr val="accent1">
                <a:lumMod val="75000"/>
              </a:schemeClr>
            </a:gs>
            <a:gs pos="57000">
              <a:schemeClr val="accent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2B624F-674A-AE3A-097F-1424F523D5AC}"/>
              </a:ext>
            </a:extLst>
          </p:cNvPr>
          <p:cNvSpPr>
            <a:spLocks noGrp="1"/>
          </p:cNvSpPr>
          <p:nvPr>
            <p:ph type="title"/>
          </p:nvPr>
        </p:nvSpPr>
        <p:spPr>
          <a:xfrm>
            <a:off x="573608" y="949078"/>
            <a:ext cx="10515600" cy="2110244"/>
          </a:xfrm>
        </p:spPr>
        <p:txBody>
          <a:bodyPr anchor="t" anchorCtr="0"/>
          <a:lstStyle>
            <a:lvl1pPr>
              <a:defRPr sz="6000">
                <a:solidFill>
                  <a:schemeClr val="bg1"/>
                </a:solidFill>
              </a:defRPr>
            </a:lvl1pPr>
          </a:lstStyle>
          <a:p>
            <a:r>
              <a:rPr lang="en-GB"/>
              <a:t>Click to edit Master title style</a:t>
            </a:r>
          </a:p>
        </p:txBody>
      </p:sp>
      <p:sp>
        <p:nvSpPr>
          <p:cNvPr id="6" name="Text Placeholder 2">
            <a:extLst>
              <a:ext uri="{FF2B5EF4-FFF2-40B4-BE49-F238E27FC236}">
                <a16:creationId xmlns:a16="http://schemas.microsoft.com/office/drawing/2014/main" id="{151FFBBD-BFCA-F141-9979-9CE87DF6E64C}"/>
              </a:ext>
            </a:extLst>
          </p:cNvPr>
          <p:cNvSpPr>
            <a:spLocks noGrp="1"/>
          </p:cNvSpPr>
          <p:nvPr>
            <p:ph type="body" idx="1"/>
          </p:nvPr>
        </p:nvSpPr>
        <p:spPr>
          <a:xfrm>
            <a:off x="573608" y="333445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Rectangle 1">
            <a:extLst>
              <a:ext uri="{FF2B5EF4-FFF2-40B4-BE49-F238E27FC236}">
                <a16:creationId xmlns:a16="http://schemas.microsoft.com/office/drawing/2014/main" id="{42DB52F7-F528-5CF7-8786-D03DC4F4536A}"/>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3889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 blue">
    <p:bg>
      <p:bgPr>
        <a:gradFill flip="none" rotWithShape="1">
          <a:gsLst>
            <a:gs pos="0">
              <a:schemeClr val="accent2">
                <a:lumMod val="89000"/>
              </a:schemeClr>
            </a:gs>
            <a:gs pos="38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AFAE8C-11DC-15E3-685F-655DC91379EF}"/>
              </a:ext>
            </a:extLst>
          </p:cNvPr>
          <p:cNvSpPr>
            <a:spLocks noGrp="1"/>
          </p:cNvSpPr>
          <p:nvPr>
            <p:ph type="title"/>
          </p:nvPr>
        </p:nvSpPr>
        <p:spPr>
          <a:xfrm>
            <a:off x="573608" y="949078"/>
            <a:ext cx="10515600" cy="2110244"/>
          </a:xfrm>
        </p:spPr>
        <p:txBody>
          <a:bodyPr anchor="t" anchorCtr="0"/>
          <a:lstStyle>
            <a:lvl1pPr>
              <a:defRPr sz="6000">
                <a:solidFill>
                  <a:schemeClr val="bg1"/>
                </a:solidFill>
              </a:defRPr>
            </a:lvl1pPr>
          </a:lstStyle>
          <a:p>
            <a:r>
              <a:rPr lang="en-GB"/>
              <a:t>Click to edit Master title style</a:t>
            </a:r>
          </a:p>
        </p:txBody>
      </p:sp>
      <p:sp>
        <p:nvSpPr>
          <p:cNvPr id="10" name="Text Placeholder 2">
            <a:extLst>
              <a:ext uri="{FF2B5EF4-FFF2-40B4-BE49-F238E27FC236}">
                <a16:creationId xmlns:a16="http://schemas.microsoft.com/office/drawing/2014/main" id="{F281D7A0-E782-45AA-2601-4D1FEB5A5864}"/>
              </a:ext>
            </a:extLst>
          </p:cNvPr>
          <p:cNvSpPr>
            <a:spLocks noGrp="1"/>
          </p:cNvSpPr>
          <p:nvPr>
            <p:ph type="body" idx="1"/>
          </p:nvPr>
        </p:nvSpPr>
        <p:spPr>
          <a:xfrm>
            <a:off x="573608" y="333445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Rectangle 1">
            <a:extLst>
              <a:ext uri="{FF2B5EF4-FFF2-40B4-BE49-F238E27FC236}">
                <a16:creationId xmlns:a16="http://schemas.microsoft.com/office/drawing/2014/main" id="{F8CEFE97-C066-10C2-F2A0-ED50E2F1FCAB}"/>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0734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 green">
    <p:bg>
      <p:bgPr>
        <a:gradFill flip="none" rotWithShape="1">
          <a:gsLst>
            <a:gs pos="0">
              <a:schemeClr val="accent3"/>
            </a:gs>
            <a:gs pos="50000">
              <a:srgbClr val="002622"/>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34417E-21B1-58E2-FFF7-9D683F94C51A}"/>
              </a:ext>
            </a:extLst>
          </p:cNvPr>
          <p:cNvSpPr>
            <a:spLocks noGrp="1"/>
          </p:cNvSpPr>
          <p:nvPr>
            <p:ph type="title"/>
          </p:nvPr>
        </p:nvSpPr>
        <p:spPr>
          <a:xfrm>
            <a:off x="573608" y="949078"/>
            <a:ext cx="10515600" cy="2110244"/>
          </a:xfrm>
        </p:spPr>
        <p:txBody>
          <a:bodyPr anchor="t" anchorCtr="0"/>
          <a:lstStyle>
            <a:lvl1pPr>
              <a:defRPr sz="6000">
                <a:solidFill>
                  <a:schemeClr val="bg1"/>
                </a:solidFill>
              </a:defRPr>
            </a:lvl1pPr>
          </a:lstStyle>
          <a:p>
            <a:r>
              <a:rPr lang="en-GB"/>
              <a:t>Click to edit Master title style</a:t>
            </a:r>
          </a:p>
        </p:txBody>
      </p:sp>
      <p:sp>
        <p:nvSpPr>
          <p:cNvPr id="6" name="Text Placeholder 2">
            <a:extLst>
              <a:ext uri="{FF2B5EF4-FFF2-40B4-BE49-F238E27FC236}">
                <a16:creationId xmlns:a16="http://schemas.microsoft.com/office/drawing/2014/main" id="{0E008D81-6219-ABE0-366B-D78B0F89BD6E}"/>
              </a:ext>
            </a:extLst>
          </p:cNvPr>
          <p:cNvSpPr>
            <a:spLocks noGrp="1"/>
          </p:cNvSpPr>
          <p:nvPr>
            <p:ph type="body" idx="1"/>
          </p:nvPr>
        </p:nvSpPr>
        <p:spPr>
          <a:xfrm>
            <a:off x="573608" y="333445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Rectangle 1">
            <a:extLst>
              <a:ext uri="{FF2B5EF4-FFF2-40B4-BE49-F238E27FC236}">
                <a16:creationId xmlns:a16="http://schemas.microsoft.com/office/drawing/2014/main" id="{8C852FBF-1222-F53B-E1A5-E230C7DAB9C8}"/>
              </a:ext>
            </a:extLst>
          </p:cNvPr>
          <p:cNvSpPr/>
          <p:nvPr userDrawn="1"/>
        </p:nvSpPr>
        <p:spPr>
          <a:xfrm flipH="1">
            <a:off x="0" y="0"/>
            <a:ext cx="119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6173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31D43C-AAEF-4B13-80F1-FFEC928A8AD2}"/>
              </a:ext>
            </a:extLst>
          </p:cNvPr>
          <p:cNvPicPr>
            <a:picLocks noChangeAspect="1"/>
          </p:cNvPicPr>
          <p:nvPr userDrawn="1"/>
        </p:nvPicPr>
        <p:blipFill>
          <a:blip r:embed="rId2"/>
          <a:stretch>
            <a:fillRect/>
          </a:stretch>
        </p:blipFill>
        <p:spPr>
          <a:xfrm>
            <a:off x="2609850" y="1327150"/>
            <a:ext cx="6972300" cy="4203700"/>
          </a:xfrm>
          <a:prstGeom prst="rect">
            <a:avLst/>
          </a:prstGeom>
        </p:spPr>
      </p:pic>
    </p:spTree>
    <p:extLst>
      <p:ext uri="{BB962C8B-B14F-4D97-AF65-F5344CB8AC3E}">
        <p14:creationId xmlns:p14="http://schemas.microsoft.com/office/powerpoint/2010/main" val="27087469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_ red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DA507-EE43-77FA-DA6B-E973C6A26220}"/>
              </a:ext>
            </a:extLst>
          </p:cNvPr>
          <p:cNvSpPr>
            <a:spLocks noGrp="1"/>
          </p:cNvSpPr>
          <p:nvPr>
            <p:ph type="title"/>
          </p:nvPr>
        </p:nvSpPr>
        <p:spPr>
          <a:xfrm>
            <a:off x="838200" y="365126"/>
            <a:ext cx="10515600"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0B1952E-ED4F-CECE-B3D3-04B0BD0B37C3}"/>
              </a:ext>
            </a:extLst>
          </p:cNvPr>
          <p:cNvSpPr>
            <a:spLocks noGrp="1"/>
          </p:cNvSpPr>
          <p:nvPr>
            <p:ph idx="1"/>
          </p:nvPr>
        </p:nvSpPr>
        <p:spPr>
          <a:xfrm>
            <a:off x="838200" y="1395320"/>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30BB1A-FD53-700D-47E6-097B29AD06DB}"/>
              </a:ext>
            </a:extLst>
          </p:cNvPr>
          <p:cNvSpPr>
            <a:spLocks noGrp="1"/>
          </p:cNvSpPr>
          <p:nvPr>
            <p:ph type="dt" sz="half" idx="10"/>
          </p:nvPr>
        </p:nvSpPr>
        <p:spPr/>
        <p:txBody>
          <a:bodyPr/>
          <a:lstStyle/>
          <a:p>
            <a:fld id="{3F19AFCB-A5E4-CE4F-8583-48FFE24742F6}" type="datetimeFigureOut">
              <a:rPr lang="en-US" smtClean="0"/>
              <a:t>10/9/2025</a:t>
            </a:fld>
            <a:endParaRPr lang="en-US"/>
          </a:p>
        </p:txBody>
      </p:sp>
      <p:sp>
        <p:nvSpPr>
          <p:cNvPr id="5" name="Footer Placeholder 4">
            <a:extLst>
              <a:ext uri="{FF2B5EF4-FFF2-40B4-BE49-F238E27FC236}">
                <a16:creationId xmlns:a16="http://schemas.microsoft.com/office/drawing/2014/main" id="{9198B59D-ECB5-4138-C18D-ADDCBB1B4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DA1AC-46C3-26CC-96DB-5B5B1AED7138}"/>
              </a:ext>
            </a:extLst>
          </p:cNvPr>
          <p:cNvSpPr>
            <a:spLocks noGrp="1"/>
          </p:cNvSpPr>
          <p:nvPr>
            <p:ph type="sldNum" sz="quarter" idx="12"/>
          </p:nvPr>
        </p:nvSpPr>
        <p:spPr/>
        <p:txBody>
          <a:bodyPr/>
          <a:lstStyle/>
          <a:p>
            <a:fld id="{1B287C65-F529-6A4B-9307-53EFD28F08ED}" type="slidenum">
              <a:rPr lang="en-US" smtClean="0"/>
              <a:t>‹#›</a:t>
            </a:fld>
            <a:endParaRPr lang="en-US"/>
          </a:p>
        </p:txBody>
      </p:sp>
      <p:sp>
        <p:nvSpPr>
          <p:cNvPr id="8" name="Rectangle 7">
            <a:extLst>
              <a:ext uri="{FF2B5EF4-FFF2-40B4-BE49-F238E27FC236}">
                <a16:creationId xmlns:a16="http://schemas.microsoft.com/office/drawing/2014/main" id="{54FBE522-9C93-2690-A430-811909B12E74}"/>
              </a:ext>
            </a:extLst>
          </p:cNvPr>
          <p:cNvSpPr/>
          <p:nvPr userDrawn="1"/>
        </p:nvSpPr>
        <p:spPr>
          <a:xfrm flipH="1">
            <a:off x="0" y="0"/>
            <a:ext cx="11927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757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_red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516B1-A520-BC2C-85E2-FCD8A7A08C4D}"/>
              </a:ext>
            </a:extLst>
          </p:cNvPr>
          <p:cNvSpPr>
            <a:spLocks noGrp="1"/>
          </p:cNvSpPr>
          <p:nvPr>
            <p:ph type="title"/>
          </p:nvPr>
        </p:nvSpPr>
        <p:spPr>
          <a:xfrm>
            <a:off x="551596" y="365126"/>
            <a:ext cx="10802203" cy="997510"/>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0ACD9F9-6F19-4821-3F82-E009501E7886}"/>
              </a:ext>
            </a:extLst>
          </p:cNvPr>
          <p:cNvSpPr>
            <a:spLocks noGrp="1"/>
          </p:cNvSpPr>
          <p:nvPr>
            <p:ph sz="half" idx="1"/>
          </p:nvPr>
        </p:nvSpPr>
        <p:spPr>
          <a:xfrm>
            <a:off x="551597" y="1395320"/>
            <a:ext cx="5468203"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94A1373-E505-4258-04A8-C896AB1BFADF}"/>
              </a:ext>
            </a:extLst>
          </p:cNvPr>
          <p:cNvSpPr>
            <a:spLocks noGrp="1"/>
          </p:cNvSpPr>
          <p:nvPr>
            <p:ph sz="half" idx="2"/>
          </p:nvPr>
        </p:nvSpPr>
        <p:spPr>
          <a:xfrm>
            <a:off x="6172200" y="1395320"/>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0F51C1-C472-8A4B-A4A2-95BE1E58A56A}"/>
              </a:ext>
            </a:extLst>
          </p:cNvPr>
          <p:cNvSpPr>
            <a:spLocks noGrp="1"/>
          </p:cNvSpPr>
          <p:nvPr>
            <p:ph type="dt" sz="half" idx="10"/>
          </p:nvPr>
        </p:nvSpPr>
        <p:spPr/>
        <p:txBody>
          <a:bodyPr/>
          <a:lstStyle/>
          <a:p>
            <a:fld id="{3F19AFCB-A5E4-CE4F-8583-48FFE24742F6}" type="datetimeFigureOut">
              <a:rPr lang="en-US" smtClean="0"/>
              <a:t>10/9/2025</a:t>
            </a:fld>
            <a:endParaRPr lang="en-US"/>
          </a:p>
        </p:txBody>
      </p:sp>
      <p:sp>
        <p:nvSpPr>
          <p:cNvPr id="6" name="Footer Placeholder 5">
            <a:extLst>
              <a:ext uri="{FF2B5EF4-FFF2-40B4-BE49-F238E27FC236}">
                <a16:creationId xmlns:a16="http://schemas.microsoft.com/office/drawing/2014/main" id="{7991D763-F379-91FB-CF05-27C2CE2C4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D1A40D-57AC-E580-31CD-008E76E6F910}"/>
              </a:ext>
            </a:extLst>
          </p:cNvPr>
          <p:cNvSpPr>
            <a:spLocks noGrp="1"/>
          </p:cNvSpPr>
          <p:nvPr>
            <p:ph type="sldNum" sz="quarter" idx="12"/>
          </p:nvPr>
        </p:nvSpPr>
        <p:spPr/>
        <p:txBody>
          <a:bodyPr/>
          <a:lstStyle/>
          <a:p>
            <a:fld id="{1B287C65-F529-6A4B-9307-53EFD28F08ED}" type="slidenum">
              <a:rPr lang="en-US" smtClean="0"/>
              <a:t>‹#›</a:t>
            </a:fld>
            <a:endParaRPr lang="en-US"/>
          </a:p>
        </p:txBody>
      </p:sp>
      <p:sp>
        <p:nvSpPr>
          <p:cNvPr id="9" name="Rectangle 8">
            <a:extLst>
              <a:ext uri="{FF2B5EF4-FFF2-40B4-BE49-F238E27FC236}">
                <a16:creationId xmlns:a16="http://schemas.microsoft.com/office/drawing/2014/main" id="{996D6336-9021-9ABA-B372-B88F95385FBA}"/>
              </a:ext>
            </a:extLst>
          </p:cNvPr>
          <p:cNvSpPr/>
          <p:nvPr userDrawn="1"/>
        </p:nvSpPr>
        <p:spPr>
          <a:xfrm flipH="1">
            <a:off x="0" y="0"/>
            <a:ext cx="1192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094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Two Content_blue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C1D-55C4-ACDA-4310-6CA2DC2F195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28763D9-1023-B610-C5AD-74B1C90AD6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782CAD6-31BF-B3B4-9693-191B8D4CFA6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C7D35C4-598F-1E4E-E83C-C8384BBFFD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E30DFB-DB00-9912-0C45-B2202F69FC1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D804CB7-7669-3B48-3999-9A4EC6DAE647}"/>
              </a:ext>
            </a:extLst>
          </p:cNvPr>
          <p:cNvSpPr>
            <a:spLocks noGrp="1"/>
          </p:cNvSpPr>
          <p:nvPr>
            <p:ph type="dt" sz="half" idx="10"/>
          </p:nvPr>
        </p:nvSpPr>
        <p:spPr/>
        <p:txBody>
          <a:bodyPr/>
          <a:lstStyle/>
          <a:p>
            <a:fld id="{3F19AFCB-A5E4-CE4F-8583-48FFE24742F6}" type="datetimeFigureOut">
              <a:rPr lang="en-US" smtClean="0"/>
              <a:t>10/9/2025</a:t>
            </a:fld>
            <a:endParaRPr lang="en-US"/>
          </a:p>
        </p:txBody>
      </p:sp>
      <p:sp>
        <p:nvSpPr>
          <p:cNvPr id="8" name="Footer Placeholder 7">
            <a:extLst>
              <a:ext uri="{FF2B5EF4-FFF2-40B4-BE49-F238E27FC236}">
                <a16:creationId xmlns:a16="http://schemas.microsoft.com/office/drawing/2014/main" id="{F271F2AB-16F8-3707-7E43-4C0D1B0A9E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7A1D70-D9BC-2983-1A04-F9A9B8873367}"/>
              </a:ext>
            </a:extLst>
          </p:cNvPr>
          <p:cNvSpPr>
            <a:spLocks noGrp="1"/>
          </p:cNvSpPr>
          <p:nvPr>
            <p:ph type="sldNum" sz="quarter" idx="12"/>
          </p:nvPr>
        </p:nvSpPr>
        <p:spPr/>
        <p:txBody>
          <a:bodyPr/>
          <a:lstStyle/>
          <a:p>
            <a:fld id="{1B287C65-F529-6A4B-9307-53EFD28F08ED}" type="slidenum">
              <a:rPr lang="en-US" smtClean="0"/>
              <a:t>‹#›</a:t>
            </a:fld>
            <a:endParaRPr lang="en-US"/>
          </a:p>
        </p:txBody>
      </p:sp>
      <p:sp>
        <p:nvSpPr>
          <p:cNvPr id="10" name="Rectangle 9">
            <a:extLst>
              <a:ext uri="{FF2B5EF4-FFF2-40B4-BE49-F238E27FC236}">
                <a16:creationId xmlns:a16="http://schemas.microsoft.com/office/drawing/2014/main" id="{521B8CAD-EA37-1BBB-53D1-DAC499D54DFD}"/>
              </a:ext>
            </a:extLst>
          </p:cNvPr>
          <p:cNvSpPr/>
          <p:nvPr userDrawn="1"/>
        </p:nvSpPr>
        <p:spPr>
          <a:xfrm flipH="1">
            <a:off x="0" y="0"/>
            <a:ext cx="11927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281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s + Content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5E1D-4E6B-434E-B7D4-E2A614198918}"/>
              </a:ext>
            </a:extLst>
          </p:cNvPr>
          <p:cNvSpPr>
            <a:spLocks noGrp="1"/>
          </p:cNvSpPr>
          <p:nvPr>
            <p:ph type="title" hasCustomPrompt="1"/>
          </p:nvPr>
        </p:nvSpPr>
        <p:spPr>
          <a:xfrm>
            <a:off x="551597" y="365126"/>
            <a:ext cx="5347180" cy="997510"/>
          </a:xfrm>
        </p:spPr>
        <p:txBody>
          <a:bodyPr/>
          <a:lstStyle>
            <a:lvl1pPr>
              <a:defRPr>
                <a:solidFill>
                  <a:schemeClr val="accent1"/>
                </a:solidFill>
                <a:latin typeface="Arial" panose="020B0604020202020204" pitchFamily="34" charset="0"/>
                <a:cs typeface="Arial" panose="020B0604020202020204" pitchFamily="34" charset="0"/>
              </a:defRPr>
            </a:lvl1pPr>
          </a:lstStyle>
          <a:p>
            <a:r>
              <a:rPr lang="en-GB"/>
              <a:t>Click to edit title</a:t>
            </a:r>
            <a:endParaRPr lang="en-US"/>
          </a:p>
        </p:txBody>
      </p:sp>
      <p:sp>
        <p:nvSpPr>
          <p:cNvPr id="6" name="Rectangle 5">
            <a:extLst>
              <a:ext uri="{FF2B5EF4-FFF2-40B4-BE49-F238E27FC236}">
                <a16:creationId xmlns:a16="http://schemas.microsoft.com/office/drawing/2014/main" id="{97B7DF25-A389-1A42-B1AB-0699412F7E75}"/>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9D43CCF-26E7-3C47-AD5F-09CCA0EE9E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2926" y="447089"/>
            <a:ext cx="827443" cy="634811"/>
          </a:xfrm>
          <a:prstGeom prst="rect">
            <a:avLst/>
          </a:prstGeom>
        </p:spPr>
      </p:pic>
      <p:pic>
        <p:nvPicPr>
          <p:cNvPr id="13" name="Picture 2">
            <a:extLst>
              <a:ext uri="{FF2B5EF4-FFF2-40B4-BE49-F238E27FC236}">
                <a16:creationId xmlns:a16="http://schemas.microsoft.com/office/drawing/2014/main" id="{64ED9CFD-CC70-4D4A-B83C-C55562C1CBBC}"/>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631645" y="3291395"/>
            <a:ext cx="1689988" cy="3221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A87FA74-A84F-2E42-BE64-631A8417627A}"/>
              </a:ext>
            </a:extLst>
          </p:cNvPr>
          <p:cNvPicPr>
            <a:picLocks noChangeAspect="1"/>
          </p:cNvPicPr>
          <p:nvPr userDrawn="1"/>
        </p:nvPicPr>
        <p:blipFill>
          <a:blip r:embed="rId4"/>
          <a:stretch>
            <a:fillRect/>
          </a:stretch>
        </p:blipFill>
        <p:spPr>
          <a:xfrm>
            <a:off x="7741175" y="5996876"/>
            <a:ext cx="2019582" cy="533474"/>
          </a:xfrm>
          <a:prstGeom prst="rect">
            <a:avLst/>
          </a:prstGeom>
        </p:spPr>
      </p:pic>
      <p:pic>
        <p:nvPicPr>
          <p:cNvPr id="16" name="Picture 4" descr="Metro Radio News (@MetroRadioNews) / Twitter">
            <a:extLst>
              <a:ext uri="{FF2B5EF4-FFF2-40B4-BE49-F238E27FC236}">
                <a16:creationId xmlns:a16="http://schemas.microsoft.com/office/drawing/2014/main" id="{8F24CAE4-E828-CB41-822D-786D6C86C6E2}"/>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a:stretch/>
        </p:blipFill>
        <p:spPr bwMode="auto">
          <a:xfrm>
            <a:off x="10129540" y="4739067"/>
            <a:ext cx="1536252" cy="15362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8">
            <a:extLst>
              <a:ext uri="{FF2B5EF4-FFF2-40B4-BE49-F238E27FC236}">
                <a16:creationId xmlns:a16="http://schemas.microsoft.com/office/drawing/2014/main" id="{D34F38B7-F5C6-494B-818C-EA2F70295787}"/>
              </a:ext>
            </a:extLst>
          </p:cNvPr>
          <p:cNvSpPr>
            <a:spLocks noGrp="1"/>
          </p:cNvSpPr>
          <p:nvPr>
            <p:ph type="body" sz="quarter" idx="10" hasCustomPrompt="1"/>
          </p:nvPr>
        </p:nvSpPr>
        <p:spPr>
          <a:xfrm>
            <a:off x="550863" y="1362636"/>
            <a:ext cx="5348287" cy="556104"/>
          </a:xfrm>
        </p:spPr>
        <p:txBody>
          <a:bodyPr>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1">
                <a:latin typeface="Arial" panose="020B0604020202020204" pitchFamily="34" charset="0"/>
                <a:cs typeface="Arial" panose="020B0604020202020204" pitchFamily="34" charset="0"/>
              </a:defRPr>
            </a:lvl1pPr>
          </a:lstStyle>
          <a:p>
            <a:pPr lvl="0"/>
            <a:r>
              <a:rPr lang="en-GB"/>
              <a:t>Key stats can go here: XX</a:t>
            </a:r>
          </a:p>
        </p:txBody>
      </p:sp>
      <p:sp>
        <p:nvSpPr>
          <p:cNvPr id="21" name="Text Placeholder 20">
            <a:extLst>
              <a:ext uri="{FF2B5EF4-FFF2-40B4-BE49-F238E27FC236}">
                <a16:creationId xmlns:a16="http://schemas.microsoft.com/office/drawing/2014/main" id="{357C6C26-39A6-D340-B9DA-C55D2A3B4200}"/>
              </a:ext>
            </a:extLst>
          </p:cNvPr>
          <p:cNvSpPr>
            <a:spLocks noGrp="1"/>
          </p:cNvSpPr>
          <p:nvPr>
            <p:ph type="body" sz="quarter" idx="11" hasCustomPrompt="1"/>
          </p:nvPr>
        </p:nvSpPr>
        <p:spPr>
          <a:xfrm>
            <a:off x="550863" y="2130425"/>
            <a:ext cx="5354578" cy="229721"/>
          </a:xfrm>
        </p:spPr>
        <p:txBody>
          <a:bodyPr>
            <a:normAutofit/>
          </a:bodyPr>
          <a:lstStyle>
            <a:lvl1pPr>
              <a:buNone/>
              <a:defRPr lang="en-IN" sz="1400" b="0" i="0" smtClean="0">
                <a:solidFill>
                  <a:schemeClr val="accent1"/>
                </a:solidFill>
                <a:effectLst/>
                <a:latin typeface="Arial" panose="020B0604020202020204" pitchFamily="34" charset="0"/>
                <a:cs typeface="Arial" panose="020B0604020202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en-GB"/>
              <a:t>Analysis:</a:t>
            </a:r>
          </a:p>
        </p:txBody>
      </p:sp>
      <p:sp>
        <p:nvSpPr>
          <p:cNvPr id="25" name="Text Placeholder 24">
            <a:extLst>
              <a:ext uri="{FF2B5EF4-FFF2-40B4-BE49-F238E27FC236}">
                <a16:creationId xmlns:a16="http://schemas.microsoft.com/office/drawing/2014/main" id="{5C6C9AE7-2E68-2542-B838-AD6C1FA0F93E}"/>
              </a:ext>
            </a:extLst>
          </p:cNvPr>
          <p:cNvSpPr>
            <a:spLocks noGrp="1"/>
          </p:cNvSpPr>
          <p:nvPr>
            <p:ph type="body" sz="quarter" idx="12" hasCustomPrompt="1"/>
          </p:nvPr>
        </p:nvSpPr>
        <p:spPr>
          <a:xfrm>
            <a:off x="550863" y="2466324"/>
            <a:ext cx="5354637" cy="4000420"/>
          </a:xfrm>
        </p:spPr>
        <p:txBody>
          <a:bodyPr/>
          <a:lstStyle>
            <a:lvl1pPr>
              <a:buNone/>
              <a:defRPr sz="1400">
                <a:latin typeface="Arial" panose="020B0604020202020204" pitchFamily="34" charset="0"/>
                <a:cs typeface="Arial" panose="020B0604020202020204"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here to insert body copy</a:t>
            </a:r>
            <a:endParaRPr lang="en-US"/>
          </a:p>
        </p:txBody>
      </p:sp>
      <p:pic>
        <p:nvPicPr>
          <p:cNvPr id="4" name="Picture 3" descr="A person in a black shirt&#10;&#10;Description automatically generated">
            <a:extLst>
              <a:ext uri="{FF2B5EF4-FFF2-40B4-BE49-F238E27FC236}">
                <a16:creationId xmlns:a16="http://schemas.microsoft.com/office/drawing/2014/main" id="{58B41CB0-BC1F-F020-28B9-8161BF8BFDCE}"/>
              </a:ext>
            </a:extLst>
          </p:cNvPr>
          <p:cNvPicPr>
            <a:picLocks noChangeAspect="1"/>
          </p:cNvPicPr>
          <p:nvPr userDrawn="1"/>
        </p:nvPicPr>
        <p:blipFill>
          <a:blip r:embed="rId6"/>
          <a:stretch>
            <a:fillRect/>
          </a:stretch>
        </p:blipFill>
        <p:spPr>
          <a:xfrm>
            <a:off x="6627910" y="264699"/>
            <a:ext cx="3467100" cy="2324100"/>
          </a:xfrm>
          <a:prstGeom prst="rect">
            <a:avLst/>
          </a:prstGeom>
        </p:spPr>
      </p:pic>
      <p:pic>
        <p:nvPicPr>
          <p:cNvPr id="7" name="Picture 6" descr="A screenshot of a news website&#10;&#10;Description automatically generated">
            <a:extLst>
              <a:ext uri="{FF2B5EF4-FFF2-40B4-BE49-F238E27FC236}">
                <a16:creationId xmlns:a16="http://schemas.microsoft.com/office/drawing/2014/main" id="{67E18FE4-2DF8-71FE-BEB4-B70B6E460AF8}"/>
              </a:ext>
            </a:extLst>
          </p:cNvPr>
          <p:cNvPicPr>
            <a:picLocks noChangeAspect="1"/>
          </p:cNvPicPr>
          <p:nvPr userDrawn="1"/>
        </p:nvPicPr>
        <p:blipFill>
          <a:blip r:embed="rId7"/>
          <a:stretch>
            <a:fillRect/>
          </a:stretch>
        </p:blipFill>
        <p:spPr>
          <a:xfrm>
            <a:off x="9044043" y="1520998"/>
            <a:ext cx="2849015" cy="2234290"/>
          </a:xfrm>
          <a:prstGeom prst="rect">
            <a:avLst/>
          </a:prstGeom>
        </p:spPr>
      </p:pic>
      <p:pic>
        <p:nvPicPr>
          <p:cNvPr id="17" name="Picture 16" descr="A screen shot of a television news&#10;&#10;Description automatically generated">
            <a:extLst>
              <a:ext uri="{FF2B5EF4-FFF2-40B4-BE49-F238E27FC236}">
                <a16:creationId xmlns:a16="http://schemas.microsoft.com/office/drawing/2014/main" id="{D813EEAC-1963-1084-91A8-DF014E66C611}"/>
              </a:ext>
            </a:extLst>
          </p:cNvPr>
          <p:cNvPicPr>
            <a:picLocks noChangeAspect="1"/>
          </p:cNvPicPr>
          <p:nvPr userDrawn="1"/>
        </p:nvPicPr>
        <p:blipFill>
          <a:blip r:embed="rId8"/>
          <a:stretch>
            <a:fillRect/>
          </a:stretch>
        </p:blipFill>
        <p:spPr>
          <a:xfrm>
            <a:off x="6542959" y="3831349"/>
            <a:ext cx="2849014" cy="1822970"/>
          </a:xfrm>
          <a:prstGeom prst="rect">
            <a:avLst/>
          </a:prstGeom>
        </p:spPr>
      </p:pic>
    </p:spTree>
    <p:extLst>
      <p:ext uri="{BB962C8B-B14F-4D97-AF65-F5344CB8AC3E}">
        <p14:creationId xmlns:p14="http://schemas.microsoft.com/office/powerpoint/2010/main" val="40677162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55F4A7-02AE-9593-1BAF-A88D86792E7B}"/>
              </a:ext>
            </a:extLst>
          </p:cNvPr>
          <p:cNvSpPr>
            <a:spLocks noGrp="1"/>
          </p:cNvSpPr>
          <p:nvPr>
            <p:ph type="title"/>
          </p:nvPr>
        </p:nvSpPr>
        <p:spPr>
          <a:xfrm>
            <a:off x="551597" y="365126"/>
            <a:ext cx="10515600" cy="99751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E4918A3-4465-8C8E-B0C6-1F391EA3EEE9}"/>
              </a:ext>
            </a:extLst>
          </p:cNvPr>
          <p:cNvSpPr>
            <a:spLocks noGrp="1"/>
          </p:cNvSpPr>
          <p:nvPr>
            <p:ph type="body" idx="1"/>
          </p:nvPr>
        </p:nvSpPr>
        <p:spPr>
          <a:xfrm>
            <a:off x="551597" y="1395320"/>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FB2521D-E0F5-3FA5-D408-16FF9CF62F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3F19AFCB-A5E4-CE4F-8583-48FFE24742F6}" type="datetimeFigureOut">
              <a:rPr lang="en-US" smtClean="0"/>
              <a:pPr/>
              <a:t>10/9/2025</a:t>
            </a:fld>
            <a:endParaRPr lang="en-US"/>
          </a:p>
        </p:txBody>
      </p:sp>
      <p:sp>
        <p:nvSpPr>
          <p:cNvPr id="5" name="Footer Placeholder 4">
            <a:extLst>
              <a:ext uri="{FF2B5EF4-FFF2-40B4-BE49-F238E27FC236}">
                <a16:creationId xmlns:a16="http://schemas.microsoft.com/office/drawing/2014/main" id="{3229910E-BA01-7259-1C34-E6B63A2094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0A26BB5C-DAEC-2D92-7D1E-EAD7EE0B84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1B287C65-F529-6A4B-9307-53EFD28F08ED}" type="slidenum">
              <a:rPr lang="en-US" smtClean="0"/>
              <a:pPr/>
              <a:t>‹#›</a:t>
            </a:fld>
            <a:endParaRPr lang="en-US"/>
          </a:p>
        </p:txBody>
      </p:sp>
    </p:spTree>
    <p:extLst>
      <p:ext uri="{BB962C8B-B14F-4D97-AF65-F5344CB8AC3E}">
        <p14:creationId xmlns:p14="http://schemas.microsoft.com/office/powerpoint/2010/main" val="114715054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725" r:id="rId3"/>
    <p:sldLayoutId id="2147483726" r:id="rId4"/>
    <p:sldLayoutId id="2147483650" r:id="rId5"/>
    <p:sldLayoutId id="2147483695" r:id="rId6"/>
    <p:sldLayoutId id="2147483652" r:id="rId7"/>
    <p:sldLayoutId id="2147483653" r:id="rId8"/>
    <p:sldLayoutId id="2147483682" r:id="rId9"/>
    <p:sldLayoutId id="2147483688" r:id="rId10"/>
    <p:sldLayoutId id="2147483689" r:id="rId11"/>
    <p:sldLayoutId id="2147483696" r:id="rId12"/>
    <p:sldLayoutId id="2147483690" r:id="rId13"/>
    <p:sldLayoutId id="2147483697" r:id="rId14"/>
    <p:sldLayoutId id="2147483680" r:id="rId15"/>
    <p:sldLayoutId id="2147483698" r:id="rId16"/>
    <p:sldLayoutId id="2147483687" r:id="rId17"/>
    <p:sldLayoutId id="2147483683" r:id="rId18"/>
    <p:sldLayoutId id="2147483686" r:id="rId19"/>
    <p:sldLayoutId id="2147483685" r:id="rId20"/>
    <p:sldLayoutId id="2147483684" r:id="rId21"/>
    <p:sldLayoutId id="2147483681" r:id="rId22"/>
    <p:sldLayoutId id="2147483679" r:id="rId23"/>
    <p:sldLayoutId id="2147483678" r:id="rId24"/>
    <p:sldLayoutId id="2147483676" r:id="rId25"/>
    <p:sldLayoutId id="2147483675" r:id="rId26"/>
    <p:sldLayoutId id="2147483700" r:id="rId27"/>
    <p:sldLayoutId id="2147483662" r:id="rId28"/>
    <p:sldLayoutId id="2147483707" r:id="rId29"/>
    <p:sldLayoutId id="2147483708" r:id="rId30"/>
    <p:sldLayoutId id="2147483709" r:id="rId31"/>
    <p:sldLayoutId id="2147483710" r:id="rId32"/>
    <p:sldLayoutId id="2147483711" r:id="rId33"/>
    <p:sldLayoutId id="2147483712" r:id="rId34"/>
    <p:sldLayoutId id="2147483717" r:id="rId35"/>
    <p:sldLayoutId id="2147483718" r:id="rId36"/>
    <p:sldLayoutId id="2147483724" r:id="rId37"/>
    <p:sldLayoutId id="2147483719" r:id="rId38"/>
    <p:sldLayoutId id="2147483722" r:id="rId39"/>
    <p:sldLayoutId id="2147483723" r:id="rId40"/>
    <p:sldLayoutId id="2147483720" r:id="rId41"/>
    <p:sldLayoutId id="2147483713" r:id="rId42"/>
    <p:sldLayoutId id="2147483714" r:id="rId43"/>
    <p:sldLayoutId id="2147483715" r:id="rId44"/>
    <p:sldLayoutId id="2147483716" r:id="rId45"/>
    <p:sldLayoutId id="2147483721" r:id="rId46"/>
    <p:sldLayoutId id="2147483651" r:id="rId47"/>
    <p:sldLayoutId id="2147483677" r:id="rId48"/>
    <p:sldLayoutId id="2147483692" r:id="rId49"/>
    <p:sldLayoutId id="2147483693" r:id="rId50"/>
    <p:sldLayoutId id="2147483694" r:id="rId51"/>
    <p:sldLayoutId id="2147483703" r:id="rId52"/>
    <p:sldLayoutId id="2147483701" r:id="rId53"/>
    <p:sldLayoutId id="2147483702" r:id="rId54"/>
    <p:sldLayoutId id="2147483655" r:id="rId55"/>
  </p:sldLayoutIdLst>
  <p:txStyles>
    <p:titleStyle>
      <a:lvl1pPr algn="l" defTabSz="914400" rtl="0" eaLnBrk="1" latinLnBrk="0" hangingPunct="1">
        <a:lnSpc>
          <a:spcPct val="90000"/>
        </a:lnSpc>
        <a:spcBef>
          <a:spcPct val="0"/>
        </a:spcBef>
        <a:buNone/>
        <a:defRPr sz="3200" b="1" kern="1200">
          <a:solidFill>
            <a:schemeClr val="tx1"/>
          </a:solidFill>
          <a:latin typeface="+mn-lt"/>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mailto:promptpayment@businessandtrade.gov.uk" TargetMode="Externa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5BF7FDE-6CC3-F04A-8651-B920E4FB8A77}"/>
              </a:ext>
            </a:extLst>
          </p:cNvPr>
          <p:cNvSpPr>
            <a:spLocks noGrp="1"/>
          </p:cNvSpPr>
          <p:nvPr>
            <p:ph type="subTitle" idx="1"/>
          </p:nvPr>
        </p:nvSpPr>
        <p:spPr>
          <a:xfrm>
            <a:off x="808382" y="5257738"/>
            <a:ext cx="6278218" cy="477078"/>
          </a:xfrm>
        </p:spPr>
        <p:txBody>
          <a:bodyPr>
            <a:noAutofit/>
          </a:bodyPr>
          <a:lstStyle/>
          <a:p>
            <a:r>
              <a:rPr lang="en-US" sz="2800" b="1" dirty="0"/>
              <a:t>9 October 2025</a:t>
            </a:r>
          </a:p>
        </p:txBody>
      </p:sp>
      <p:sp>
        <p:nvSpPr>
          <p:cNvPr id="2" name="Title 1">
            <a:extLst>
              <a:ext uri="{FF2B5EF4-FFF2-40B4-BE49-F238E27FC236}">
                <a16:creationId xmlns:a16="http://schemas.microsoft.com/office/drawing/2014/main" id="{274D7A84-B273-D74D-8649-7067EA31401A}"/>
              </a:ext>
            </a:extLst>
          </p:cNvPr>
          <p:cNvSpPr>
            <a:spLocks noGrp="1"/>
          </p:cNvSpPr>
          <p:nvPr>
            <p:ph type="ctrTitle"/>
          </p:nvPr>
        </p:nvSpPr>
        <p:spPr>
          <a:xfrm>
            <a:off x="808382" y="1600262"/>
            <a:ext cx="6278218" cy="3289853"/>
          </a:xfrm>
        </p:spPr>
        <p:txBody>
          <a:bodyPr>
            <a:normAutofit fontScale="90000"/>
          </a:bodyPr>
          <a:lstStyle/>
          <a:p>
            <a:r>
              <a:rPr lang="en-US">
                <a:latin typeface="Arial"/>
                <a:cs typeface="Arial"/>
              </a:rPr>
              <a:t>Late Payments Consultation: Tackling Poor Payment Practices</a:t>
            </a:r>
          </a:p>
        </p:txBody>
      </p:sp>
    </p:spTree>
    <p:extLst>
      <p:ext uri="{BB962C8B-B14F-4D97-AF65-F5344CB8AC3E}">
        <p14:creationId xmlns:p14="http://schemas.microsoft.com/office/powerpoint/2010/main" val="2033614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7C833-910C-B9B0-2BCC-6C660E1DAD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5BCAC-D0BA-9D58-2420-6A81633F68FD}"/>
              </a:ext>
            </a:extLst>
          </p:cNvPr>
          <p:cNvSpPr>
            <a:spLocks noGrp="1"/>
          </p:cNvSpPr>
          <p:nvPr>
            <p:ph type="title"/>
          </p:nvPr>
        </p:nvSpPr>
        <p:spPr/>
        <p:txBody>
          <a:bodyPr/>
          <a:lstStyle/>
          <a:p>
            <a:r>
              <a:rPr lang="en-GB">
                <a:latin typeface="Arial"/>
                <a:cs typeface="Arial"/>
              </a:rPr>
              <a:t>Proposed package of legislative measures</a:t>
            </a:r>
          </a:p>
        </p:txBody>
      </p:sp>
      <p:graphicFrame>
        <p:nvGraphicFramePr>
          <p:cNvPr id="7" name="Content Placeholder 6">
            <a:extLst>
              <a:ext uri="{FF2B5EF4-FFF2-40B4-BE49-F238E27FC236}">
                <a16:creationId xmlns:a16="http://schemas.microsoft.com/office/drawing/2014/main" id="{E7972880-C84B-8160-2FED-D796742B1CA0}"/>
              </a:ext>
            </a:extLst>
          </p:cNvPr>
          <p:cNvGraphicFramePr>
            <a:graphicFrameLocks noGrp="1"/>
          </p:cNvGraphicFramePr>
          <p:nvPr>
            <p:ph idx="1"/>
            <p:extLst>
              <p:ext uri="{D42A27DB-BD31-4B8C-83A1-F6EECF244321}">
                <p14:modId xmlns:p14="http://schemas.microsoft.com/office/powerpoint/2010/main" val="1442997136"/>
              </p:ext>
            </p:extLst>
          </p:nvPr>
        </p:nvGraphicFramePr>
        <p:xfrm>
          <a:off x="463462" y="1395413"/>
          <a:ext cx="11423736" cy="2382520"/>
        </p:xfrm>
        <a:graphic>
          <a:graphicData uri="http://schemas.openxmlformats.org/drawingml/2006/table">
            <a:tbl>
              <a:tblPr firstRow="1" bandRow="1">
                <a:tableStyleId>{5C22544A-7EE6-4342-B048-85BDC9FD1C3A}</a:tableStyleId>
              </a:tblPr>
              <a:tblGrid>
                <a:gridCol w="2868461">
                  <a:extLst>
                    <a:ext uri="{9D8B030D-6E8A-4147-A177-3AD203B41FA5}">
                      <a16:colId xmlns:a16="http://schemas.microsoft.com/office/drawing/2014/main" val="461605539"/>
                    </a:ext>
                  </a:extLst>
                </a:gridCol>
                <a:gridCol w="5924811">
                  <a:extLst>
                    <a:ext uri="{9D8B030D-6E8A-4147-A177-3AD203B41FA5}">
                      <a16:colId xmlns:a16="http://schemas.microsoft.com/office/drawing/2014/main" val="898749066"/>
                    </a:ext>
                  </a:extLst>
                </a:gridCol>
                <a:gridCol w="2630464">
                  <a:extLst>
                    <a:ext uri="{9D8B030D-6E8A-4147-A177-3AD203B41FA5}">
                      <a16:colId xmlns:a16="http://schemas.microsoft.com/office/drawing/2014/main" val="1831245433"/>
                    </a:ext>
                  </a:extLst>
                </a:gridCol>
              </a:tblGrid>
              <a:tr h="370840">
                <a:tc>
                  <a:txBody>
                    <a:bodyPr/>
                    <a:lstStyle/>
                    <a:p>
                      <a:r>
                        <a:rPr lang="en-GB"/>
                        <a:t>Measure </a:t>
                      </a:r>
                    </a:p>
                  </a:txBody>
                  <a:tcPr/>
                </a:tc>
                <a:tc>
                  <a:txBody>
                    <a:bodyPr/>
                    <a:lstStyle/>
                    <a:p>
                      <a:r>
                        <a:rPr lang="en-GB"/>
                        <a:t>Description</a:t>
                      </a:r>
                    </a:p>
                  </a:txBody>
                  <a:tcPr/>
                </a:tc>
                <a:tc>
                  <a:txBody>
                    <a:bodyPr/>
                    <a:lstStyle/>
                    <a:p>
                      <a:r>
                        <a:rPr lang="en-GB"/>
                        <a:t>Proposed Scope</a:t>
                      </a:r>
                    </a:p>
                  </a:txBody>
                  <a:tcPr/>
                </a:tc>
                <a:extLst>
                  <a:ext uri="{0D108BD9-81ED-4DB2-BD59-A6C34878D82A}">
                    <a16:rowId xmlns:a16="http://schemas.microsoft.com/office/drawing/2014/main" val="1578461310"/>
                  </a:ext>
                </a:extLst>
              </a:tr>
              <a:tr h="370840">
                <a:tc>
                  <a:txBody>
                    <a:bodyPr/>
                    <a:lstStyle/>
                    <a:p>
                      <a:r>
                        <a:rPr lang="en-GB" b="1"/>
                        <a:t>Other changes to payment performance reporting</a:t>
                      </a:r>
                    </a:p>
                    <a:p>
                      <a:endParaRPr lang="en-GB"/>
                    </a:p>
                  </a:txBody>
                  <a:tcPr/>
                </a:tc>
                <a:tc>
                  <a:txBody>
                    <a:bodyPr/>
                    <a:lstStyle/>
                    <a:p>
                      <a:pPr marL="0" indent="0">
                        <a:buNone/>
                      </a:pPr>
                      <a:r>
                        <a:rPr lang="en-GB" sz="1800" b="0" i="0" kern="1200">
                          <a:solidFill>
                            <a:schemeClr val="dk1"/>
                          </a:solidFill>
                          <a:effectLst/>
                          <a:latin typeface="+mn-lt"/>
                          <a:ea typeface="+mn-ea"/>
                          <a:cs typeface="+mn-cs"/>
                        </a:rPr>
                        <a:t>To amend </a:t>
                      </a:r>
                      <a:r>
                        <a:rPr lang="en-GB" sz="1800" b="0" i="1" kern="1200">
                          <a:solidFill>
                            <a:schemeClr val="dk1"/>
                          </a:solidFill>
                          <a:effectLst/>
                          <a:latin typeface="+mn-lt"/>
                          <a:ea typeface="+mn-ea"/>
                          <a:cs typeface="+mn-cs"/>
                        </a:rPr>
                        <a:t>The Reporting on Payment Practices and Reporting Regulations 2017 </a:t>
                      </a:r>
                      <a:r>
                        <a:rPr lang="en-GB" sz="1800" b="0" i="0" kern="1200">
                          <a:solidFill>
                            <a:schemeClr val="dk1"/>
                          </a:solidFill>
                          <a:effectLst/>
                          <a:latin typeface="+mn-lt"/>
                          <a:ea typeface="+mn-ea"/>
                          <a:cs typeface="+mn-cs"/>
                        </a:rPr>
                        <a:t>so that large businesses will only report once a year.</a:t>
                      </a:r>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Large companies as defined under </a:t>
                      </a:r>
                      <a:r>
                        <a:rPr lang="en-GB" i="1"/>
                        <a:t>The Reporting on Payment Practices and Performance Regulations 2017</a:t>
                      </a:r>
                    </a:p>
                    <a:p>
                      <a:pPr marL="0" indent="0">
                        <a:buNone/>
                      </a:pPr>
                      <a:endParaRPr lang="en-GB"/>
                    </a:p>
                  </a:txBody>
                  <a:tcPr/>
                </a:tc>
                <a:extLst>
                  <a:ext uri="{0D108BD9-81ED-4DB2-BD59-A6C34878D82A}">
                    <a16:rowId xmlns:a16="http://schemas.microsoft.com/office/drawing/2014/main" val="193350498"/>
                  </a:ext>
                </a:extLst>
              </a:tr>
            </a:tbl>
          </a:graphicData>
        </a:graphic>
      </p:graphicFrame>
    </p:spTree>
    <p:extLst>
      <p:ext uri="{BB962C8B-B14F-4D97-AF65-F5344CB8AC3E}">
        <p14:creationId xmlns:p14="http://schemas.microsoft.com/office/powerpoint/2010/main" val="3156872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67F69-6483-2392-D0F2-A9F7D8AD203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12B9F8-3C1D-6C34-E95A-2019BED21900}"/>
              </a:ext>
            </a:extLst>
          </p:cNvPr>
          <p:cNvSpPr>
            <a:spLocks noGrp="1"/>
          </p:cNvSpPr>
          <p:nvPr>
            <p:ph idx="1"/>
          </p:nvPr>
        </p:nvSpPr>
        <p:spPr>
          <a:xfrm>
            <a:off x="838199" y="1362636"/>
            <a:ext cx="10911214" cy="4842221"/>
          </a:xfrm>
        </p:spPr>
        <p:txBody>
          <a:bodyPr vert="horz" lIns="91440" tIns="45720" rIns="91440" bIns="45720" rtlCol="0" anchor="t">
            <a:noAutofit/>
          </a:bodyPr>
          <a:lstStyle/>
          <a:p>
            <a:pPr>
              <a:lnSpc>
                <a:spcPct val="115000"/>
              </a:lnSpc>
            </a:pPr>
            <a:r>
              <a:rPr lang="en-GB" sz="2200" kern="100">
                <a:latin typeface="+mn-lt"/>
                <a:ea typeface="Aptos" panose="020B0004020202020204" pitchFamily="34" charset="0"/>
                <a:cs typeface="Times New Roman"/>
              </a:rPr>
              <a:t>Welcome responses from across all sectors – via the online response platform.</a:t>
            </a:r>
          </a:p>
          <a:p>
            <a:pPr>
              <a:lnSpc>
                <a:spcPct val="115000"/>
              </a:lnSpc>
            </a:pPr>
            <a:r>
              <a:rPr lang="en-GB" sz="2200" kern="100">
                <a:latin typeface="+mn-lt"/>
                <a:ea typeface="Aptos" panose="020B0004020202020204" pitchFamily="34" charset="0"/>
                <a:cs typeface="Times New Roman"/>
              </a:rPr>
              <a:t>Consultation runs for 12 weeks from </a:t>
            </a:r>
            <a:r>
              <a:rPr lang="en-GB" sz="2200" b="1" kern="100">
                <a:latin typeface="+mn-lt"/>
                <a:ea typeface="Aptos" panose="020B0004020202020204" pitchFamily="34" charset="0"/>
                <a:cs typeface="Times New Roman"/>
              </a:rPr>
              <a:t>31 July 2025 to 23 October 2025</a:t>
            </a:r>
            <a:r>
              <a:rPr lang="en-GB" sz="2200" kern="100">
                <a:latin typeface="+mn-lt"/>
                <a:ea typeface="Aptos" panose="020B0004020202020204" pitchFamily="34" charset="0"/>
                <a:cs typeface="Times New Roman"/>
              </a:rPr>
              <a:t>.</a:t>
            </a:r>
          </a:p>
          <a:p>
            <a:pPr>
              <a:lnSpc>
                <a:spcPct val="115000"/>
              </a:lnSpc>
            </a:pPr>
            <a:r>
              <a:rPr lang="en-GB" sz="2200" kern="100">
                <a:latin typeface="+mn-lt"/>
                <a:ea typeface="Aptos" panose="020B0004020202020204" pitchFamily="34" charset="0"/>
                <a:cs typeface="Times New Roman"/>
              </a:rPr>
              <a:t>Further information on the consultation and research can be found on GOV.UK or scan the QR codes:</a:t>
            </a:r>
          </a:p>
          <a:p>
            <a:pPr>
              <a:lnSpc>
                <a:spcPct val="115000"/>
              </a:lnSpc>
            </a:pPr>
            <a:endParaRPr lang="en-GB" sz="2200" kern="100">
              <a:latin typeface="+mn-lt"/>
              <a:ea typeface="Aptos" panose="020B0004020202020204" pitchFamily="34" charset="0"/>
              <a:cs typeface="Times New Roman"/>
            </a:endParaRPr>
          </a:p>
          <a:p>
            <a:pPr>
              <a:lnSpc>
                <a:spcPct val="115000"/>
              </a:lnSpc>
            </a:pPr>
            <a:endParaRPr lang="en-GB" sz="2200" kern="100">
              <a:latin typeface="+mn-lt"/>
              <a:ea typeface="Aptos" panose="020B0004020202020204" pitchFamily="34" charset="0"/>
              <a:cs typeface="Times New Roman"/>
            </a:endParaRPr>
          </a:p>
          <a:p>
            <a:pPr marL="0" indent="0">
              <a:lnSpc>
                <a:spcPct val="115000"/>
              </a:lnSpc>
              <a:buNone/>
            </a:pPr>
            <a:endParaRPr lang="en-GB" sz="2200" kern="100">
              <a:latin typeface="+mn-lt"/>
              <a:ea typeface="Aptos" panose="020B0004020202020204" pitchFamily="34" charset="0"/>
              <a:cs typeface="Times New Roman"/>
            </a:endParaRPr>
          </a:p>
          <a:p>
            <a:pPr marL="0" indent="0">
              <a:lnSpc>
                <a:spcPct val="115000"/>
              </a:lnSpc>
              <a:buNone/>
            </a:pPr>
            <a:r>
              <a:rPr lang="en-GB" sz="2200" kern="100">
                <a:latin typeface="+mn-lt"/>
                <a:ea typeface="Aptos" panose="020B0004020202020204" pitchFamily="34" charset="0"/>
                <a:cs typeface="Times New Roman"/>
              </a:rPr>
              <a:t>		Consultation 				Research</a:t>
            </a:r>
          </a:p>
          <a:p>
            <a:pPr>
              <a:lnSpc>
                <a:spcPct val="115000"/>
              </a:lnSpc>
            </a:pPr>
            <a:r>
              <a:rPr lang="en-GB" sz="2200" kern="100">
                <a:latin typeface="+mn-lt"/>
                <a:ea typeface="Aptos" panose="020B0004020202020204" pitchFamily="34" charset="0"/>
                <a:cs typeface="Times New Roman"/>
              </a:rPr>
              <a:t>For any further information or enquiries please e-mail:</a:t>
            </a:r>
          </a:p>
          <a:p>
            <a:pPr marL="457200" lvl="1" indent="0">
              <a:lnSpc>
                <a:spcPct val="115000"/>
              </a:lnSpc>
              <a:buNone/>
            </a:pPr>
            <a:r>
              <a:rPr lang="en-GB" sz="2200" kern="100">
                <a:latin typeface="+mn-lt"/>
                <a:ea typeface="Aptos" panose="020B0004020202020204" pitchFamily="34" charset="0"/>
                <a:cs typeface="Times New Roman"/>
                <a:hlinkClick r:id="rId2"/>
              </a:rPr>
              <a:t>promptpayment@businessandtrade.gov.uk</a:t>
            </a:r>
            <a:endParaRPr lang="en-GB" sz="2200" kern="100">
              <a:latin typeface="+mn-lt"/>
              <a:ea typeface="Aptos" panose="020B0004020202020204" pitchFamily="34" charset="0"/>
              <a:cs typeface="Times New Roman"/>
            </a:endParaRPr>
          </a:p>
          <a:p>
            <a:pPr>
              <a:lnSpc>
                <a:spcPct val="115000"/>
              </a:lnSpc>
            </a:pPr>
            <a:endParaRPr lang="en-GB" sz="2200" kern="100">
              <a:latin typeface="+mn-lt"/>
              <a:ea typeface="Aptos" panose="020B0004020202020204" pitchFamily="34" charset="0"/>
              <a:cs typeface="Times New Roman"/>
            </a:endParaRPr>
          </a:p>
          <a:p>
            <a:pPr>
              <a:lnSpc>
                <a:spcPct val="115000"/>
              </a:lnSpc>
            </a:pPr>
            <a:endParaRPr lang="en-GB" sz="2200" kern="100">
              <a:latin typeface="+mn-lt"/>
              <a:ea typeface="Aptos" panose="020B0004020202020204" pitchFamily="34" charset="0"/>
              <a:cs typeface="Times New Roman"/>
            </a:endParaRPr>
          </a:p>
          <a:p>
            <a:pPr marL="457200" lvl="1" indent="0">
              <a:buNone/>
            </a:pPr>
            <a:endParaRPr lang="en-US" sz="2800"/>
          </a:p>
        </p:txBody>
      </p:sp>
      <p:sp>
        <p:nvSpPr>
          <p:cNvPr id="2" name="Title 1">
            <a:extLst>
              <a:ext uri="{FF2B5EF4-FFF2-40B4-BE49-F238E27FC236}">
                <a16:creationId xmlns:a16="http://schemas.microsoft.com/office/drawing/2014/main" id="{6BE848A7-43D0-AFE4-DC42-D8235CE6D12C}"/>
              </a:ext>
            </a:extLst>
          </p:cNvPr>
          <p:cNvSpPr>
            <a:spLocks noGrp="1"/>
          </p:cNvSpPr>
          <p:nvPr>
            <p:ph type="title"/>
          </p:nvPr>
        </p:nvSpPr>
        <p:spPr>
          <a:xfrm>
            <a:off x="838199" y="365126"/>
            <a:ext cx="10911214" cy="997510"/>
          </a:xfrm>
        </p:spPr>
        <p:txBody>
          <a:bodyPr/>
          <a:lstStyle/>
          <a:p>
            <a:r>
              <a:rPr lang="en-GB">
                <a:latin typeface="Arial"/>
                <a:cs typeface="Arial"/>
              </a:rPr>
              <a:t>Consultation details</a:t>
            </a:r>
            <a:endParaRPr lang="en-US"/>
          </a:p>
        </p:txBody>
      </p:sp>
      <p:pic>
        <p:nvPicPr>
          <p:cNvPr id="4" name="Picture 3" descr="A qr code with a white square&#10;&#10;AI-generated content may be incorrect.">
            <a:extLst>
              <a:ext uri="{FF2B5EF4-FFF2-40B4-BE49-F238E27FC236}">
                <a16:creationId xmlns:a16="http://schemas.microsoft.com/office/drawing/2014/main" id="{C61DFC52-E348-8352-12D6-6ACE8CA08317}"/>
              </a:ext>
            </a:extLst>
          </p:cNvPr>
          <p:cNvPicPr>
            <a:picLocks noChangeAspect="1"/>
          </p:cNvPicPr>
          <p:nvPr/>
        </p:nvPicPr>
        <p:blipFill>
          <a:blip r:embed="rId3"/>
          <a:stretch>
            <a:fillRect/>
          </a:stretch>
        </p:blipFill>
        <p:spPr>
          <a:xfrm>
            <a:off x="2748352" y="3429000"/>
            <a:ext cx="1447801" cy="1447801"/>
          </a:xfrm>
          <a:prstGeom prst="rect">
            <a:avLst/>
          </a:prstGeom>
        </p:spPr>
      </p:pic>
      <p:pic>
        <p:nvPicPr>
          <p:cNvPr id="5" name="Picture 4" descr="A qr code with a logo&#10;&#10;AI-generated content may be incorrect.">
            <a:extLst>
              <a:ext uri="{FF2B5EF4-FFF2-40B4-BE49-F238E27FC236}">
                <a16:creationId xmlns:a16="http://schemas.microsoft.com/office/drawing/2014/main" id="{10212E11-596C-9085-F016-384E10FA81E3}"/>
              </a:ext>
            </a:extLst>
          </p:cNvPr>
          <p:cNvPicPr>
            <a:picLocks noChangeAspect="1"/>
          </p:cNvPicPr>
          <p:nvPr/>
        </p:nvPicPr>
        <p:blipFill>
          <a:blip r:embed="rId4"/>
          <a:stretch>
            <a:fillRect/>
          </a:stretch>
        </p:blipFill>
        <p:spPr>
          <a:xfrm>
            <a:off x="7248882" y="3428999"/>
            <a:ext cx="1447802" cy="1447802"/>
          </a:xfrm>
          <a:prstGeom prst="rect">
            <a:avLst/>
          </a:prstGeom>
        </p:spPr>
      </p:pic>
    </p:spTree>
    <p:extLst>
      <p:ext uri="{BB962C8B-B14F-4D97-AF65-F5344CB8AC3E}">
        <p14:creationId xmlns:p14="http://schemas.microsoft.com/office/powerpoint/2010/main" val="2612831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207CBB-8895-9870-24FF-00A68D9B753F}"/>
              </a:ext>
            </a:extLst>
          </p:cNvPr>
          <p:cNvSpPr>
            <a:spLocks noGrp="1"/>
          </p:cNvSpPr>
          <p:nvPr>
            <p:ph idx="1"/>
          </p:nvPr>
        </p:nvSpPr>
        <p:spPr>
          <a:xfrm>
            <a:off x="838199" y="1362636"/>
            <a:ext cx="10911214" cy="4842221"/>
          </a:xfrm>
        </p:spPr>
        <p:txBody>
          <a:bodyPr vert="horz" lIns="91440" tIns="45720" rIns="91440" bIns="45720" rtlCol="0" anchor="t">
            <a:noAutofit/>
          </a:bodyPr>
          <a:lstStyle/>
          <a:p>
            <a:r>
              <a:rPr lang="en-US" sz="2200" b="1">
                <a:latin typeface="Arial"/>
                <a:cs typeface="Arial"/>
              </a:rPr>
              <a:t>Sept 2024 </a:t>
            </a:r>
            <a:r>
              <a:rPr lang="en-US" sz="2200">
                <a:latin typeface="Arial"/>
                <a:cs typeface="Arial"/>
              </a:rPr>
              <a:t>– a package of HMG measures announced including: </a:t>
            </a:r>
          </a:p>
          <a:p>
            <a:pPr lvl="1"/>
            <a:r>
              <a:rPr lang="en-US" sz="2200">
                <a:latin typeface="Arial"/>
                <a:cs typeface="Arial"/>
              </a:rPr>
              <a:t>Introduction of secondary legislation to make it a requirement for large businesses </a:t>
            </a:r>
            <a:r>
              <a:rPr lang="en-GB" sz="2200">
                <a:latin typeface="Arial"/>
                <a:cs typeface="Arial"/>
              </a:rPr>
              <a:t>to publish certain information on their practices, policies and performance with respect to retention clauses in any qualifying construction contracts with suppliers.</a:t>
            </a:r>
            <a:endParaRPr lang="en-US" sz="2200">
              <a:latin typeface="Arial"/>
              <a:cs typeface="Arial"/>
            </a:endParaRPr>
          </a:p>
          <a:p>
            <a:pPr lvl="1"/>
            <a:r>
              <a:rPr lang="en-US" sz="2200">
                <a:latin typeface="Arial"/>
                <a:cs typeface="Arial"/>
              </a:rPr>
              <a:t>A new Fair Payment Code.</a:t>
            </a:r>
          </a:p>
          <a:p>
            <a:pPr lvl="1"/>
            <a:r>
              <a:rPr lang="en-US" sz="2200">
                <a:latin typeface="Arial"/>
                <a:cs typeface="Arial"/>
              </a:rPr>
              <a:t>Introduction of secondary legislation to make it a requirement for large businesses to include payment practices and performance in their Annual Reports.</a:t>
            </a:r>
          </a:p>
          <a:p>
            <a:pPr lvl="1"/>
            <a:r>
              <a:rPr lang="en-US" sz="2200">
                <a:latin typeface="Arial"/>
                <a:cs typeface="Arial"/>
              </a:rPr>
              <a:t>Launch a public consultation on additional legislative measures to address late payments.</a:t>
            </a:r>
          </a:p>
          <a:p>
            <a:pPr lvl="1"/>
            <a:endParaRPr lang="en-US" sz="2200">
              <a:latin typeface="Arial"/>
              <a:cs typeface="Arial"/>
            </a:endParaRPr>
          </a:p>
          <a:p>
            <a:r>
              <a:rPr lang="en-US" sz="2200" b="1">
                <a:latin typeface="Arial"/>
                <a:cs typeface="Arial"/>
              </a:rPr>
              <a:t>July 2025 </a:t>
            </a:r>
            <a:r>
              <a:rPr lang="en-US" sz="2200">
                <a:latin typeface="Arial"/>
                <a:cs typeface="Arial"/>
              </a:rPr>
              <a:t>– the Small Business Plan launch including:</a:t>
            </a:r>
          </a:p>
          <a:p>
            <a:pPr lvl="1"/>
            <a:r>
              <a:rPr lang="en-US" sz="2200">
                <a:latin typeface="Arial"/>
                <a:cs typeface="Arial"/>
              </a:rPr>
              <a:t>Late Payments consultation launched - 12 weeks, closing 23 October 2025.</a:t>
            </a:r>
          </a:p>
          <a:p>
            <a:pPr lvl="1"/>
            <a:r>
              <a:rPr lang="en-US" sz="2200">
                <a:latin typeface="Arial"/>
                <a:cs typeface="Arial"/>
              </a:rPr>
              <a:t>Late Payments research published - </a:t>
            </a:r>
            <a:r>
              <a:rPr lang="en-GB" sz="2200">
                <a:latin typeface="Arial"/>
                <a:cs typeface="Arial"/>
              </a:rPr>
              <a:t>Late payments are estimated to cost the UK economy almost £11 billion per year.</a:t>
            </a:r>
          </a:p>
          <a:p>
            <a:pPr lvl="1"/>
            <a:endParaRPr lang="en-US" sz="2200"/>
          </a:p>
          <a:p>
            <a:pPr marL="457200" lvl="1" indent="0">
              <a:buNone/>
            </a:pPr>
            <a:endParaRPr lang="en-US" sz="2800"/>
          </a:p>
        </p:txBody>
      </p:sp>
      <p:sp>
        <p:nvSpPr>
          <p:cNvPr id="2" name="Title 1">
            <a:extLst>
              <a:ext uri="{FF2B5EF4-FFF2-40B4-BE49-F238E27FC236}">
                <a16:creationId xmlns:a16="http://schemas.microsoft.com/office/drawing/2014/main" id="{22112914-F8B2-EC4D-9F31-A14DEB477A21}"/>
              </a:ext>
            </a:extLst>
          </p:cNvPr>
          <p:cNvSpPr>
            <a:spLocks noGrp="1"/>
          </p:cNvSpPr>
          <p:nvPr>
            <p:ph type="title"/>
          </p:nvPr>
        </p:nvSpPr>
        <p:spPr>
          <a:xfrm>
            <a:off x="838199" y="365126"/>
            <a:ext cx="10911214" cy="997510"/>
          </a:xfrm>
        </p:spPr>
        <p:txBody>
          <a:bodyPr/>
          <a:lstStyle/>
          <a:p>
            <a:r>
              <a:rPr lang="en-US"/>
              <a:t>Background – HMG commitment to tackle late payment</a:t>
            </a:r>
          </a:p>
        </p:txBody>
      </p:sp>
    </p:spTree>
    <p:extLst>
      <p:ext uri="{BB962C8B-B14F-4D97-AF65-F5344CB8AC3E}">
        <p14:creationId xmlns:p14="http://schemas.microsoft.com/office/powerpoint/2010/main" val="1471458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CD501-8677-71B0-3CA1-754391DB3FA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9A127C-14A1-F535-9C22-EB4D30167690}"/>
              </a:ext>
            </a:extLst>
          </p:cNvPr>
          <p:cNvSpPr>
            <a:spLocks noGrp="1"/>
          </p:cNvSpPr>
          <p:nvPr>
            <p:ph idx="1"/>
          </p:nvPr>
        </p:nvSpPr>
        <p:spPr>
          <a:xfrm>
            <a:off x="838199" y="1362636"/>
            <a:ext cx="10911214" cy="4842221"/>
          </a:xfrm>
        </p:spPr>
        <p:txBody>
          <a:bodyPr vert="horz" lIns="91440" tIns="45720" rIns="91440" bIns="45720" rtlCol="0" anchor="t">
            <a:noAutofit/>
          </a:bodyPr>
          <a:lstStyle/>
          <a:p>
            <a:r>
              <a:rPr lang="en-GB" sz="2200" b="1">
                <a:latin typeface="Arial"/>
                <a:cs typeface="Arial"/>
              </a:rPr>
              <a:t>Measure 1 </a:t>
            </a:r>
            <a:r>
              <a:rPr lang="en-GB" sz="2200">
                <a:latin typeface="Arial"/>
                <a:cs typeface="Arial"/>
              </a:rPr>
              <a:t>-  Audit committees and board-level scrutiny of large company payment practices</a:t>
            </a:r>
          </a:p>
          <a:p>
            <a:r>
              <a:rPr lang="en-GB" sz="2200" b="1">
                <a:latin typeface="Arial"/>
                <a:cs typeface="Arial"/>
              </a:rPr>
              <a:t>Measure 2 </a:t>
            </a:r>
            <a:r>
              <a:rPr lang="en-GB" sz="2200">
                <a:latin typeface="Arial"/>
                <a:cs typeface="Arial"/>
              </a:rPr>
              <a:t>- Maximum payment terms</a:t>
            </a:r>
          </a:p>
          <a:p>
            <a:r>
              <a:rPr lang="en-GB" sz="2200" b="1">
                <a:latin typeface="Arial"/>
                <a:cs typeface="Arial"/>
              </a:rPr>
              <a:t>Measure 3 </a:t>
            </a:r>
            <a:r>
              <a:rPr lang="en-GB" sz="2200">
                <a:latin typeface="Arial"/>
                <a:cs typeface="Arial"/>
              </a:rPr>
              <a:t>- A deadline for disputing invoices</a:t>
            </a:r>
          </a:p>
          <a:p>
            <a:r>
              <a:rPr lang="en-GB" sz="2200" b="1">
                <a:latin typeface="Arial"/>
                <a:cs typeface="Arial"/>
              </a:rPr>
              <a:t>Measure 4 </a:t>
            </a:r>
            <a:r>
              <a:rPr lang="en-GB" sz="2200">
                <a:latin typeface="Arial"/>
                <a:cs typeface="Arial"/>
              </a:rPr>
              <a:t>- Mandatory statutory interest</a:t>
            </a:r>
          </a:p>
          <a:p>
            <a:r>
              <a:rPr lang="en-GB" sz="2200" b="1">
                <a:latin typeface="Arial"/>
                <a:cs typeface="Arial"/>
              </a:rPr>
              <a:t>Measure 5 </a:t>
            </a:r>
            <a:r>
              <a:rPr lang="en-GB" sz="2200">
                <a:latin typeface="Arial"/>
                <a:cs typeface="Arial"/>
              </a:rPr>
              <a:t>- Additional reporting on statutory interest</a:t>
            </a:r>
          </a:p>
          <a:p>
            <a:r>
              <a:rPr lang="en-GB" sz="2200" b="1">
                <a:latin typeface="Arial"/>
                <a:cs typeface="Arial"/>
              </a:rPr>
              <a:t>Measure 6 </a:t>
            </a:r>
            <a:r>
              <a:rPr lang="en-GB" sz="2200">
                <a:latin typeface="Arial"/>
                <a:cs typeface="Arial"/>
              </a:rPr>
              <a:t>- Financial penalties for persistent late payers</a:t>
            </a:r>
          </a:p>
          <a:p>
            <a:r>
              <a:rPr lang="en-GB" sz="2200" b="1">
                <a:latin typeface="Arial"/>
                <a:cs typeface="Arial"/>
              </a:rPr>
              <a:t>Measure 7 </a:t>
            </a:r>
            <a:r>
              <a:rPr lang="en-GB" sz="2200">
                <a:latin typeface="Arial"/>
                <a:cs typeface="Arial"/>
              </a:rPr>
              <a:t>- Additional powers for the Small Business Commissioner, including assurance of payment reporting data</a:t>
            </a:r>
          </a:p>
          <a:p>
            <a:r>
              <a:rPr lang="en-GB" sz="2200" b="1">
                <a:latin typeface="Arial"/>
                <a:cs typeface="Arial"/>
              </a:rPr>
              <a:t>Measure 8 </a:t>
            </a:r>
            <a:r>
              <a:rPr lang="en-GB" sz="2200">
                <a:latin typeface="Arial"/>
                <a:cs typeface="Arial"/>
              </a:rPr>
              <a:t>- Use of retention clauses in construction contracts</a:t>
            </a:r>
          </a:p>
          <a:p>
            <a:r>
              <a:rPr lang="en-GB" sz="2200" b="1">
                <a:latin typeface="Arial"/>
                <a:cs typeface="Arial"/>
              </a:rPr>
              <a:t>Other changes to payment performance reporting</a:t>
            </a:r>
          </a:p>
          <a:p>
            <a:pPr lvl="1"/>
            <a:endParaRPr lang="en-GB" sz="2200">
              <a:latin typeface="Arial"/>
              <a:cs typeface="Arial"/>
            </a:endParaRPr>
          </a:p>
          <a:p>
            <a:pPr marL="0" indent="0">
              <a:buNone/>
            </a:pPr>
            <a:endParaRPr lang="en-US" sz="2200">
              <a:latin typeface="Arial"/>
              <a:cs typeface="Arial"/>
            </a:endParaRPr>
          </a:p>
        </p:txBody>
      </p:sp>
      <p:sp>
        <p:nvSpPr>
          <p:cNvPr id="2" name="Title 1">
            <a:extLst>
              <a:ext uri="{FF2B5EF4-FFF2-40B4-BE49-F238E27FC236}">
                <a16:creationId xmlns:a16="http://schemas.microsoft.com/office/drawing/2014/main" id="{DFCD37D6-AE9C-B93C-6176-012F266A7073}"/>
              </a:ext>
            </a:extLst>
          </p:cNvPr>
          <p:cNvSpPr>
            <a:spLocks noGrp="1"/>
          </p:cNvSpPr>
          <p:nvPr>
            <p:ph type="title"/>
          </p:nvPr>
        </p:nvSpPr>
        <p:spPr>
          <a:xfrm>
            <a:off x="838199" y="365126"/>
            <a:ext cx="10911214" cy="997510"/>
          </a:xfrm>
        </p:spPr>
        <p:txBody>
          <a:bodyPr/>
          <a:lstStyle/>
          <a:p>
            <a:r>
              <a:rPr lang="en-US"/>
              <a:t>Proposed </a:t>
            </a:r>
            <a:r>
              <a:rPr lang="en-GB"/>
              <a:t>package of legislative measures</a:t>
            </a:r>
            <a:endParaRPr lang="en-US"/>
          </a:p>
        </p:txBody>
      </p:sp>
    </p:spTree>
    <p:extLst>
      <p:ext uri="{BB962C8B-B14F-4D97-AF65-F5344CB8AC3E}">
        <p14:creationId xmlns:p14="http://schemas.microsoft.com/office/powerpoint/2010/main" val="4050708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26E3D-2CF4-88A6-CD23-AD4789FF575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31C1-849D-BC63-C2E9-48794089BC0E}"/>
              </a:ext>
            </a:extLst>
          </p:cNvPr>
          <p:cNvSpPr>
            <a:spLocks noGrp="1"/>
          </p:cNvSpPr>
          <p:nvPr>
            <p:ph idx="1"/>
          </p:nvPr>
        </p:nvSpPr>
        <p:spPr>
          <a:xfrm>
            <a:off x="838199" y="1362636"/>
            <a:ext cx="10911214" cy="4842221"/>
          </a:xfrm>
        </p:spPr>
        <p:txBody>
          <a:bodyPr vert="horz" lIns="91440" tIns="45720" rIns="91440" bIns="45720" rtlCol="0" anchor="t">
            <a:noAutofit/>
          </a:bodyPr>
          <a:lstStyle/>
          <a:p>
            <a:r>
              <a:rPr lang="en-GB" sz="2200" dirty="0">
                <a:latin typeface="Arial"/>
                <a:cs typeface="Arial"/>
              </a:rPr>
              <a:t>Amendment of the Housing Grants, Regeneration and Construction Act 1996.</a:t>
            </a:r>
          </a:p>
          <a:p>
            <a:endParaRPr lang="en-US" sz="2200" dirty="0">
              <a:latin typeface="Arial"/>
              <a:cs typeface="Arial"/>
            </a:endParaRPr>
          </a:p>
          <a:p>
            <a:r>
              <a:rPr lang="en-US" sz="2200" dirty="0">
                <a:latin typeface="Arial"/>
                <a:cs typeface="Arial"/>
              </a:rPr>
              <a:t>Transitional implementation period </a:t>
            </a:r>
            <a:r>
              <a:rPr lang="en-GB" sz="2200" dirty="0">
                <a:latin typeface="Arial"/>
                <a:cs typeface="Arial"/>
              </a:rPr>
              <a:t>for new construction contracts.</a:t>
            </a:r>
            <a:endParaRPr lang="en-US" sz="2200" dirty="0">
              <a:latin typeface="Arial"/>
              <a:cs typeface="Arial"/>
            </a:endParaRPr>
          </a:p>
          <a:p>
            <a:endParaRPr lang="en-US" sz="2200" dirty="0">
              <a:latin typeface="Arial"/>
              <a:cs typeface="Arial"/>
            </a:endParaRPr>
          </a:p>
          <a:p>
            <a:r>
              <a:rPr lang="en-US" sz="2200" dirty="0">
                <a:latin typeface="Arial"/>
                <a:cs typeface="Arial"/>
              </a:rPr>
              <a:t>Alternative mechanisms not mandated.</a:t>
            </a:r>
          </a:p>
          <a:p>
            <a:pPr marL="0" indent="0">
              <a:buNone/>
            </a:pPr>
            <a:endParaRPr lang="en-US" sz="2200" dirty="0">
              <a:latin typeface="Arial"/>
              <a:cs typeface="Arial"/>
            </a:endParaRPr>
          </a:p>
        </p:txBody>
      </p:sp>
      <p:sp>
        <p:nvSpPr>
          <p:cNvPr id="2" name="Title 1">
            <a:extLst>
              <a:ext uri="{FF2B5EF4-FFF2-40B4-BE49-F238E27FC236}">
                <a16:creationId xmlns:a16="http://schemas.microsoft.com/office/drawing/2014/main" id="{D1CD2152-6260-6924-1B62-B249BE2932BF}"/>
              </a:ext>
            </a:extLst>
          </p:cNvPr>
          <p:cNvSpPr>
            <a:spLocks noGrp="1"/>
          </p:cNvSpPr>
          <p:nvPr>
            <p:ph type="title"/>
          </p:nvPr>
        </p:nvSpPr>
        <p:spPr>
          <a:xfrm>
            <a:off x="838199" y="365126"/>
            <a:ext cx="10911214" cy="997510"/>
          </a:xfrm>
        </p:spPr>
        <p:txBody>
          <a:bodyPr/>
          <a:lstStyle/>
          <a:p>
            <a:r>
              <a:rPr lang="en-US"/>
              <a:t>Prohibiting the use of retention clauses</a:t>
            </a:r>
          </a:p>
        </p:txBody>
      </p:sp>
    </p:spTree>
    <p:extLst>
      <p:ext uri="{BB962C8B-B14F-4D97-AF65-F5344CB8AC3E}">
        <p14:creationId xmlns:p14="http://schemas.microsoft.com/office/powerpoint/2010/main" val="1719563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61AC9-3C46-43AC-E8E8-0CA91DFC6C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6CA4FD-74B1-FB00-0AFB-22BAF548BEE5}"/>
              </a:ext>
            </a:extLst>
          </p:cNvPr>
          <p:cNvSpPr>
            <a:spLocks noGrp="1"/>
          </p:cNvSpPr>
          <p:nvPr>
            <p:ph idx="1"/>
          </p:nvPr>
        </p:nvSpPr>
        <p:spPr>
          <a:xfrm>
            <a:off x="838199" y="1362636"/>
            <a:ext cx="10911214" cy="4842221"/>
          </a:xfrm>
        </p:spPr>
        <p:txBody>
          <a:bodyPr vert="horz" lIns="91440" tIns="45720" rIns="91440" bIns="45720" rtlCol="0" anchor="t">
            <a:noAutofit/>
          </a:bodyPr>
          <a:lstStyle/>
          <a:p>
            <a:r>
              <a:rPr lang="en-GB" sz="2200" dirty="0">
                <a:latin typeface="Arial"/>
                <a:cs typeface="Arial"/>
              </a:rPr>
              <a:t>Amendment of the Housing Grants, Regeneration and Construction Act 1996.</a:t>
            </a:r>
            <a:endParaRPr lang="en-US" sz="2200" dirty="0">
              <a:latin typeface="Arial"/>
              <a:cs typeface="Arial"/>
            </a:endParaRPr>
          </a:p>
          <a:p>
            <a:r>
              <a:rPr lang="en-US" sz="2200" dirty="0">
                <a:latin typeface="Arial"/>
                <a:cs typeface="Arial"/>
              </a:rPr>
              <a:t>Transitional implementation period for new construction contracts.</a:t>
            </a:r>
          </a:p>
          <a:p>
            <a:r>
              <a:rPr lang="en-US" sz="2200" dirty="0">
                <a:latin typeface="Arial"/>
                <a:cs typeface="Arial"/>
              </a:rPr>
              <a:t>If deducted – protect in a separate bank account and/or instrument of guarantee.</a:t>
            </a:r>
          </a:p>
          <a:p>
            <a:r>
              <a:rPr lang="en-US" sz="2200" dirty="0">
                <a:latin typeface="Arial"/>
                <a:cs typeface="Arial"/>
              </a:rPr>
              <a:t>Specific features of the Scheme include:</a:t>
            </a:r>
          </a:p>
          <a:p>
            <a:endParaRPr lang="en-US" sz="800" dirty="0">
              <a:latin typeface="Arial"/>
              <a:cs typeface="Arial"/>
            </a:endParaRPr>
          </a:p>
          <a:p>
            <a:pPr lvl="1"/>
            <a:r>
              <a:rPr lang="en-US" sz="1800" dirty="0">
                <a:latin typeface="Arial"/>
                <a:cs typeface="Arial"/>
              </a:rPr>
              <a:t>A single retention sum only permitted to be deducted from the final payment of works and withheld during the rectification period.</a:t>
            </a:r>
          </a:p>
          <a:p>
            <a:pPr lvl="1"/>
            <a:r>
              <a:rPr lang="en-US" sz="1800" dirty="0">
                <a:latin typeface="Arial"/>
                <a:cs typeface="Arial"/>
              </a:rPr>
              <a:t>Monies automatically segregated and held for the benefit of the payee.</a:t>
            </a:r>
          </a:p>
          <a:p>
            <a:pPr lvl="1"/>
            <a:r>
              <a:rPr lang="en-US" sz="1800" dirty="0">
                <a:latin typeface="Arial"/>
                <a:cs typeface="Arial"/>
              </a:rPr>
              <a:t>The retention sum is automatically released unless the required notification is made.</a:t>
            </a:r>
          </a:p>
          <a:p>
            <a:pPr lvl="1"/>
            <a:r>
              <a:rPr lang="en-US" sz="1800" dirty="0">
                <a:latin typeface="Arial"/>
                <a:cs typeface="Arial"/>
              </a:rPr>
              <a:t>Any interest earned on the retention sum is owned by the payee.</a:t>
            </a:r>
          </a:p>
          <a:p>
            <a:pPr lvl="1"/>
            <a:r>
              <a:rPr lang="en-US" sz="1800" dirty="0">
                <a:latin typeface="Arial"/>
                <a:cs typeface="Arial"/>
              </a:rPr>
              <a:t>A single bank account with separate ledger records if required. </a:t>
            </a:r>
          </a:p>
          <a:p>
            <a:pPr lvl="1"/>
            <a:r>
              <a:rPr lang="en-US" sz="1800" dirty="0">
                <a:latin typeface="Arial"/>
                <a:cs typeface="Arial"/>
              </a:rPr>
              <a:t>Records and reporting system.</a:t>
            </a:r>
          </a:p>
          <a:p>
            <a:pPr lvl="1"/>
            <a:r>
              <a:rPr lang="en-US" sz="1800" dirty="0">
                <a:latin typeface="Arial"/>
                <a:cs typeface="Arial"/>
              </a:rPr>
              <a:t>Existing dispute resolution processes.</a:t>
            </a:r>
          </a:p>
          <a:p>
            <a:pPr lvl="1"/>
            <a:r>
              <a:rPr lang="en-US" sz="1800" dirty="0">
                <a:latin typeface="Arial"/>
                <a:cs typeface="Arial"/>
              </a:rPr>
              <a:t>Market provision for bank account or instrument of guarantee.</a:t>
            </a:r>
          </a:p>
          <a:p>
            <a:pPr lvl="1"/>
            <a:r>
              <a:rPr lang="en-US" sz="1800" dirty="0">
                <a:latin typeface="Arial"/>
                <a:cs typeface="Arial"/>
              </a:rPr>
              <a:t>Imply relevant terms in a contract if no provision made.</a:t>
            </a:r>
          </a:p>
          <a:p>
            <a:pPr marL="0" indent="0">
              <a:buNone/>
            </a:pPr>
            <a:endParaRPr lang="en-US" sz="2200" dirty="0">
              <a:latin typeface="Arial"/>
              <a:cs typeface="Arial"/>
            </a:endParaRPr>
          </a:p>
        </p:txBody>
      </p:sp>
      <p:sp>
        <p:nvSpPr>
          <p:cNvPr id="2" name="Title 1">
            <a:extLst>
              <a:ext uri="{FF2B5EF4-FFF2-40B4-BE49-F238E27FC236}">
                <a16:creationId xmlns:a16="http://schemas.microsoft.com/office/drawing/2014/main" id="{25572695-C649-4312-46C5-1DC53A2AC44C}"/>
              </a:ext>
            </a:extLst>
          </p:cNvPr>
          <p:cNvSpPr>
            <a:spLocks noGrp="1"/>
          </p:cNvSpPr>
          <p:nvPr>
            <p:ph type="title"/>
          </p:nvPr>
        </p:nvSpPr>
        <p:spPr>
          <a:xfrm>
            <a:off x="838199" y="365126"/>
            <a:ext cx="10911214" cy="997510"/>
          </a:xfrm>
        </p:spPr>
        <p:txBody>
          <a:bodyPr/>
          <a:lstStyle/>
          <a:p>
            <a:r>
              <a:rPr lang="en-US"/>
              <a:t>Protection of retention sums</a:t>
            </a:r>
          </a:p>
        </p:txBody>
      </p:sp>
    </p:spTree>
    <p:extLst>
      <p:ext uri="{BB962C8B-B14F-4D97-AF65-F5344CB8AC3E}">
        <p14:creationId xmlns:p14="http://schemas.microsoft.com/office/powerpoint/2010/main" val="1175802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7AB56-470F-8DB3-6E6B-D85914381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06870A-D6C8-5790-8D9F-D139D44B8D9C}"/>
              </a:ext>
            </a:extLst>
          </p:cNvPr>
          <p:cNvSpPr>
            <a:spLocks noGrp="1"/>
          </p:cNvSpPr>
          <p:nvPr>
            <p:ph type="title"/>
          </p:nvPr>
        </p:nvSpPr>
        <p:spPr/>
        <p:txBody>
          <a:bodyPr/>
          <a:lstStyle/>
          <a:p>
            <a:r>
              <a:rPr lang="en-GB">
                <a:latin typeface="Arial"/>
                <a:cs typeface="Arial"/>
              </a:rPr>
              <a:t>Proposed package of legislative measures</a:t>
            </a:r>
          </a:p>
        </p:txBody>
      </p:sp>
      <p:graphicFrame>
        <p:nvGraphicFramePr>
          <p:cNvPr id="7" name="Content Placeholder 6">
            <a:extLst>
              <a:ext uri="{FF2B5EF4-FFF2-40B4-BE49-F238E27FC236}">
                <a16:creationId xmlns:a16="http://schemas.microsoft.com/office/drawing/2014/main" id="{A3EA29AD-311B-AEF1-497C-145063F7A5DB}"/>
              </a:ext>
            </a:extLst>
          </p:cNvPr>
          <p:cNvGraphicFramePr>
            <a:graphicFrameLocks noGrp="1"/>
          </p:cNvGraphicFramePr>
          <p:nvPr>
            <p:ph idx="1"/>
            <p:extLst>
              <p:ext uri="{D42A27DB-BD31-4B8C-83A1-F6EECF244321}">
                <p14:modId xmlns:p14="http://schemas.microsoft.com/office/powerpoint/2010/main" val="518278878"/>
              </p:ext>
            </p:extLst>
          </p:nvPr>
        </p:nvGraphicFramePr>
        <p:xfrm>
          <a:off x="463462" y="1395413"/>
          <a:ext cx="11423736" cy="5217160"/>
        </p:xfrm>
        <a:graphic>
          <a:graphicData uri="http://schemas.openxmlformats.org/drawingml/2006/table">
            <a:tbl>
              <a:tblPr firstRow="1" bandRow="1">
                <a:tableStyleId>{5C22544A-7EE6-4342-B048-85BDC9FD1C3A}</a:tableStyleId>
              </a:tblPr>
              <a:tblGrid>
                <a:gridCol w="2868461">
                  <a:extLst>
                    <a:ext uri="{9D8B030D-6E8A-4147-A177-3AD203B41FA5}">
                      <a16:colId xmlns:a16="http://schemas.microsoft.com/office/drawing/2014/main" val="461605539"/>
                    </a:ext>
                  </a:extLst>
                </a:gridCol>
                <a:gridCol w="5924811">
                  <a:extLst>
                    <a:ext uri="{9D8B030D-6E8A-4147-A177-3AD203B41FA5}">
                      <a16:colId xmlns:a16="http://schemas.microsoft.com/office/drawing/2014/main" val="898749066"/>
                    </a:ext>
                  </a:extLst>
                </a:gridCol>
                <a:gridCol w="2630464">
                  <a:extLst>
                    <a:ext uri="{9D8B030D-6E8A-4147-A177-3AD203B41FA5}">
                      <a16:colId xmlns:a16="http://schemas.microsoft.com/office/drawing/2014/main" val="1831245433"/>
                    </a:ext>
                  </a:extLst>
                </a:gridCol>
              </a:tblGrid>
              <a:tr h="370840">
                <a:tc>
                  <a:txBody>
                    <a:bodyPr/>
                    <a:lstStyle/>
                    <a:p>
                      <a:r>
                        <a:rPr lang="en-GB"/>
                        <a:t>Measure </a:t>
                      </a:r>
                    </a:p>
                  </a:txBody>
                  <a:tcPr/>
                </a:tc>
                <a:tc>
                  <a:txBody>
                    <a:bodyPr/>
                    <a:lstStyle/>
                    <a:p>
                      <a:r>
                        <a:rPr lang="en-GB"/>
                        <a:t>Description</a:t>
                      </a:r>
                    </a:p>
                  </a:txBody>
                  <a:tcPr/>
                </a:tc>
                <a:tc>
                  <a:txBody>
                    <a:bodyPr/>
                    <a:lstStyle/>
                    <a:p>
                      <a:r>
                        <a:rPr lang="en-GB"/>
                        <a:t>Proposed Scope</a:t>
                      </a:r>
                    </a:p>
                  </a:txBody>
                  <a:tcPr/>
                </a:tc>
                <a:extLst>
                  <a:ext uri="{0D108BD9-81ED-4DB2-BD59-A6C34878D82A}">
                    <a16:rowId xmlns:a16="http://schemas.microsoft.com/office/drawing/2014/main" val="1578461310"/>
                  </a:ext>
                </a:extLst>
              </a:tr>
              <a:tr h="370840">
                <a:tc>
                  <a:txBody>
                    <a:bodyPr/>
                    <a:lstStyle/>
                    <a:p>
                      <a:r>
                        <a:rPr lang="en-GB" b="1"/>
                        <a:t>Measure 1 </a:t>
                      </a:r>
                      <a:r>
                        <a:rPr lang="en-GB"/>
                        <a:t>-  Audit committees and board-level scrutiny of large company payment practices</a:t>
                      </a:r>
                    </a:p>
                    <a:p>
                      <a:endParaRPr lang="en-GB"/>
                    </a:p>
                  </a:txBody>
                  <a:tcPr/>
                </a:tc>
                <a:tc>
                  <a:txBody>
                    <a:bodyPr/>
                    <a:lstStyle/>
                    <a:p>
                      <a:r>
                        <a:rPr lang="en-GB"/>
                        <a:t>To increase discussion and scrutiny of large companies’ payment practices at board level, including by exploring potential roles for audit committees or company boards.</a:t>
                      </a:r>
                    </a:p>
                  </a:txBody>
                  <a:tcPr/>
                </a:tc>
                <a:tc>
                  <a:txBody>
                    <a:bodyPr/>
                    <a:lstStyle/>
                    <a:p>
                      <a:r>
                        <a:rPr lang="en-GB"/>
                        <a:t>Large companies as defined under </a:t>
                      </a:r>
                      <a:r>
                        <a:rPr lang="en-GB" i="1"/>
                        <a:t>The Reporting on Payment Practices and Performance Regulations 2017</a:t>
                      </a:r>
                    </a:p>
                    <a:p>
                      <a:endParaRPr lang="en-GB"/>
                    </a:p>
                  </a:txBody>
                  <a:tcPr/>
                </a:tc>
                <a:extLst>
                  <a:ext uri="{0D108BD9-81ED-4DB2-BD59-A6C34878D82A}">
                    <a16:rowId xmlns:a16="http://schemas.microsoft.com/office/drawing/2014/main" val="2596582398"/>
                  </a:ext>
                </a:extLst>
              </a:tr>
              <a:tr h="370840">
                <a:tc>
                  <a:txBody>
                    <a:bodyPr/>
                    <a:lstStyle/>
                    <a:p>
                      <a:r>
                        <a:rPr lang="en-GB" b="1"/>
                        <a:t>Measure 2 </a:t>
                      </a:r>
                      <a:r>
                        <a:rPr lang="en-GB"/>
                        <a:t>- Maximum payment terms</a:t>
                      </a:r>
                    </a:p>
                    <a:p>
                      <a:endParaRPr lang="en-GB"/>
                    </a:p>
                  </a:txBody>
                  <a:tcPr/>
                </a:tc>
                <a:tc>
                  <a:txBody>
                    <a:bodyPr/>
                    <a:lstStyle/>
                    <a:p>
                      <a:r>
                        <a:rPr lang="en-GB"/>
                        <a:t>To amend </a:t>
                      </a:r>
                      <a:r>
                        <a:rPr lang="en-GB" i="1"/>
                        <a:t>The Late Payment of Commercial Debts (Interest) Act 1998</a:t>
                      </a:r>
                      <a:r>
                        <a:rPr lang="en-GB"/>
                        <a:t>, removing the exemption that allows businesses to agree to payment terms longer than 60 days if considered not ‘grossly unfair’. This will effectively limit payment terms between UK businesses to 60 days. </a:t>
                      </a:r>
                    </a:p>
                    <a:p>
                      <a:endParaRPr lang="en-GB"/>
                    </a:p>
                    <a:p>
                      <a:r>
                        <a:rPr lang="en-GB"/>
                        <a:t>Subject to consultation, this policy may subsequently reduce this limit from 60 days to 45 days, after 5 years. </a:t>
                      </a:r>
                    </a:p>
                    <a:p>
                      <a:endParaRPr lang="en-GB"/>
                    </a:p>
                  </a:txBody>
                  <a:tcPr/>
                </a:tc>
                <a:tc>
                  <a:txBody>
                    <a:bodyPr/>
                    <a:lstStyle/>
                    <a:p>
                      <a:r>
                        <a:rPr lang="en-GB"/>
                        <a:t>All businesses and sectors</a:t>
                      </a:r>
                    </a:p>
                  </a:txBody>
                  <a:tcPr/>
                </a:tc>
                <a:extLst>
                  <a:ext uri="{0D108BD9-81ED-4DB2-BD59-A6C34878D82A}">
                    <a16:rowId xmlns:a16="http://schemas.microsoft.com/office/drawing/2014/main" val="1919838792"/>
                  </a:ext>
                </a:extLst>
              </a:tr>
            </a:tbl>
          </a:graphicData>
        </a:graphic>
      </p:graphicFrame>
    </p:spTree>
    <p:extLst>
      <p:ext uri="{BB962C8B-B14F-4D97-AF65-F5344CB8AC3E}">
        <p14:creationId xmlns:p14="http://schemas.microsoft.com/office/powerpoint/2010/main" val="2181705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00C62-CA23-E0FD-B950-2404AC7643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2C1F23-A035-B805-E5E9-507E1E8323EA}"/>
              </a:ext>
            </a:extLst>
          </p:cNvPr>
          <p:cNvSpPr>
            <a:spLocks noGrp="1"/>
          </p:cNvSpPr>
          <p:nvPr>
            <p:ph type="title"/>
          </p:nvPr>
        </p:nvSpPr>
        <p:spPr/>
        <p:txBody>
          <a:bodyPr/>
          <a:lstStyle/>
          <a:p>
            <a:r>
              <a:rPr lang="en-GB">
                <a:latin typeface="Arial"/>
                <a:cs typeface="Arial"/>
              </a:rPr>
              <a:t>Proposed package of legislative measures</a:t>
            </a:r>
          </a:p>
        </p:txBody>
      </p:sp>
      <p:graphicFrame>
        <p:nvGraphicFramePr>
          <p:cNvPr id="7" name="Content Placeholder 6">
            <a:extLst>
              <a:ext uri="{FF2B5EF4-FFF2-40B4-BE49-F238E27FC236}">
                <a16:creationId xmlns:a16="http://schemas.microsoft.com/office/drawing/2014/main" id="{7F0FAA63-90D5-5FBD-962C-4EC13F77C3F3}"/>
              </a:ext>
            </a:extLst>
          </p:cNvPr>
          <p:cNvGraphicFramePr>
            <a:graphicFrameLocks noGrp="1"/>
          </p:cNvGraphicFramePr>
          <p:nvPr>
            <p:ph idx="1"/>
            <p:extLst>
              <p:ext uri="{D42A27DB-BD31-4B8C-83A1-F6EECF244321}">
                <p14:modId xmlns:p14="http://schemas.microsoft.com/office/powerpoint/2010/main" val="24481947"/>
              </p:ext>
            </p:extLst>
          </p:nvPr>
        </p:nvGraphicFramePr>
        <p:xfrm>
          <a:off x="463462" y="1395413"/>
          <a:ext cx="11423736" cy="5217160"/>
        </p:xfrm>
        <a:graphic>
          <a:graphicData uri="http://schemas.openxmlformats.org/drawingml/2006/table">
            <a:tbl>
              <a:tblPr firstRow="1" bandRow="1">
                <a:tableStyleId>{5C22544A-7EE6-4342-B048-85BDC9FD1C3A}</a:tableStyleId>
              </a:tblPr>
              <a:tblGrid>
                <a:gridCol w="2868461">
                  <a:extLst>
                    <a:ext uri="{9D8B030D-6E8A-4147-A177-3AD203B41FA5}">
                      <a16:colId xmlns:a16="http://schemas.microsoft.com/office/drawing/2014/main" val="461605539"/>
                    </a:ext>
                  </a:extLst>
                </a:gridCol>
                <a:gridCol w="5924811">
                  <a:extLst>
                    <a:ext uri="{9D8B030D-6E8A-4147-A177-3AD203B41FA5}">
                      <a16:colId xmlns:a16="http://schemas.microsoft.com/office/drawing/2014/main" val="898749066"/>
                    </a:ext>
                  </a:extLst>
                </a:gridCol>
                <a:gridCol w="2630464">
                  <a:extLst>
                    <a:ext uri="{9D8B030D-6E8A-4147-A177-3AD203B41FA5}">
                      <a16:colId xmlns:a16="http://schemas.microsoft.com/office/drawing/2014/main" val="1831245433"/>
                    </a:ext>
                  </a:extLst>
                </a:gridCol>
              </a:tblGrid>
              <a:tr h="370840">
                <a:tc>
                  <a:txBody>
                    <a:bodyPr/>
                    <a:lstStyle/>
                    <a:p>
                      <a:r>
                        <a:rPr lang="en-GB"/>
                        <a:t>Measure </a:t>
                      </a:r>
                    </a:p>
                  </a:txBody>
                  <a:tcPr/>
                </a:tc>
                <a:tc>
                  <a:txBody>
                    <a:bodyPr/>
                    <a:lstStyle/>
                    <a:p>
                      <a:r>
                        <a:rPr lang="en-GB"/>
                        <a:t>Description</a:t>
                      </a:r>
                    </a:p>
                  </a:txBody>
                  <a:tcPr/>
                </a:tc>
                <a:tc>
                  <a:txBody>
                    <a:bodyPr/>
                    <a:lstStyle/>
                    <a:p>
                      <a:r>
                        <a:rPr lang="en-GB"/>
                        <a:t>Proposed Scope</a:t>
                      </a:r>
                    </a:p>
                  </a:txBody>
                  <a:tcPr/>
                </a:tc>
                <a:extLst>
                  <a:ext uri="{0D108BD9-81ED-4DB2-BD59-A6C34878D82A}">
                    <a16:rowId xmlns:a16="http://schemas.microsoft.com/office/drawing/2014/main" val="1578461310"/>
                  </a:ext>
                </a:extLst>
              </a:tr>
              <a:tr h="517311">
                <a:tc>
                  <a:txBody>
                    <a:bodyPr/>
                    <a:lstStyle/>
                    <a:p>
                      <a:r>
                        <a:rPr lang="en-GB" b="1"/>
                        <a:t>Measure 3 </a:t>
                      </a:r>
                      <a:r>
                        <a:rPr lang="en-GB"/>
                        <a:t>- A deadline for disputing invoices </a:t>
                      </a:r>
                    </a:p>
                    <a:p>
                      <a:endParaRPr lang="en-GB"/>
                    </a:p>
                  </a:txBody>
                  <a:tcPr/>
                </a:tc>
                <a:tc>
                  <a:txBody>
                    <a:bodyPr/>
                    <a:lstStyle/>
                    <a:p>
                      <a:r>
                        <a:rPr lang="en-GB" sz="1800" kern="1200">
                          <a:solidFill>
                            <a:schemeClr val="dk1"/>
                          </a:solidFill>
                          <a:effectLst/>
                          <a:latin typeface="+mn-lt"/>
                          <a:ea typeface="+mn-ea"/>
                          <a:cs typeface="+mn-cs"/>
                        </a:rPr>
                        <a:t>To amend </a:t>
                      </a:r>
                      <a:r>
                        <a:rPr lang="en-GB" sz="1800" i="1" kern="1200">
                          <a:solidFill>
                            <a:schemeClr val="dk1"/>
                          </a:solidFill>
                          <a:effectLst/>
                          <a:latin typeface="+mn-lt"/>
                          <a:ea typeface="+mn-ea"/>
                          <a:cs typeface="+mn-cs"/>
                        </a:rPr>
                        <a:t>The Late Payment of Commercial Debts (Interest) Act 1998</a:t>
                      </a:r>
                      <a:r>
                        <a:rPr lang="en-GB" sz="1800" kern="1200">
                          <a:solidFill>
                            <a:schemeClr val="dk1"/>
                          </a:solidFill>
                          <a:effectLst/>
                          <a:latin typeface="+mn-lt"/>
                          <a:ea typeface="+mn-ea"/>
                          <a:cs typeface="+mn-cs"/>
                        </a:rPr>
                        <a:t>, introducing a 30-day invoice verification period. </a:t>
                      </a:r>
                    </a:p>
                    <a:p>
                      <a:endParaRPr lang="en-GB" sz="1800" kern="1200">
                        <a:solidFill>
                          <a:schemeClr val="dk1"/>
                        </a:solidFill>
                        <a:effectLst/>
                        <a:latin typeface="+mn-lt"/>
                        <a:ea typeface="+mn-ea"/>
                        <a:cs typeface="+mn-cs"/>
                      </a:endParaRPr>
                    </a:p>
                    <a:p>
                      <a:r>
                        <a:rPr lang="en-GB" sz="1800" kern="1200">
                          <a:solidFill>
                            <a:schemeClr val="dk1"/>
                          </a:solidFill>
                          <a:effectLst/>
                          <a:latin typeface="+mn-lt"/>
                          <a:ea typeface="+mn-ea"/>
                          <a:cs typeface="+mn-cs"/>
                        </a:rPr>
                        <a:t>Businesses who wish to raise a dispute will need to do so 30 days of receiving an invoice, otherwise they will be liable to pay the invoice in full within the agreed payment terms, alongside any statutory interest or debt recovery costs if the invoice is paid late.</a:t>
                      </a:r>
                    </a:p>
                    <a:p>
                      <a:endParaRPr lang="en-GB" sz="1800" kern="120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All businesses and sectors</a:t>
                      </a:r>
                    </a:p>
                  </a:txBody>
                  <a:tcPr/>
                </a:tc>
                <a:extLst>
                  <a:ext uri="{0D108BD9-81ED-4DB2-BD59-A6C34878D82A}">
                    <a16:rowId xmlns:a16="http://schemas.microsoft.com/office/drawing/2014/main" val="193350498"/>
                  </a:ext>
                </a:extLst>
              </a:tr>
              <a:tr h="370840">
                <a:tc>
                  <a:txBody>
                    <a:bodyPr/>
                    <a:lstStyle/>
                    <a:p>
                      <a:r>
                        <a:rPr lang="en-GB" b="1"/>
                        <a:t>Measure 4 </a:t>
                      </a:r>
                      <a:r>
                        <a:rPr lang="en-GB"/>
                        <a:t>- Mandatory statutory interest</a:t>
                      </a:r>
                    </a:p>
                    <a:p>
                      <a:endParaRPr lang="en-GB"/>
                    </a:p>
                  </a:txBody>
                  <a:tcPr/>
                </a:tc>
                <a:tc>
                  <a:txBody>
                    <a:bodyPr/>
                    <a:lstStyle/>
                    <a:p>
                      <a:r>
                        <a:rPr lang="en-GB"/>
                        <a:t>To amend </a:t>
                      </a:r>
                      <a:r>
                        <a:rPr lang="en-GB" i="1"/>
                        <a:t>The Late Payment of Commercial Debts (Interest) Act 1998</a:t>
                      </a:r>
                      <a:r>
                        <a:rPr lang="en-GB"/>
                        <a:t>, making the interest rate payable on late payments mandatory. </a:t>
                      </a:r>
                    </a:p>
                    <a:p>
                      <a:endParaRPr lang="en-GB"/>
                    </a:p>
                    <a:p>
                      <a:r>
                        <a:rPr lang="en-GB"/>
                        <a:t>Makes the statutory interest that businesses are liable to pay on overdue invoices mandatory and fixed at 8%.</a:t>
                      </a:r>
                    </a:p>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All businesses and sectors</a:t>
                      </a:r>
                    </a:p>
                  </a:txBody>
                  <a:tcPr/>
                </a:tc>
                <a:extLst>
                  <a:ext uri="{0D108BD9-81ED-4DB2-BD59-A6C34878D82A}">
                    <a16:rowId xmlns:a16="http://schemas.microsoft.com/office/drawing/2014/main" val="1182555986"/>
                  </a:ext>
                </a:extLst>
              </a:tr>
            </a:tbl>
          </a:graphicData>
        </a:graphic>
      </p:graphicFrame>
    </p:spTree>
    <p:extLst>
      <p:ext uri="{BB962C8B-B14F-4D97-AF65-F5344CB8AC3E}">
        <p14:creationId xmlns:p14="http://schemas.microsoft.com/office/powerpoint/2010/main" val="4242781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B1582-00FF-01CB-15DD-DEF4CB9970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CEF853-2CA9-3332-4BB0-D532217323ED}"/>
              </a:ext>
            </a:extLst>
          </p:cNvPr>
          <p:cNvSpPr>
            <a:spLocks noGrp="1"/>
          </p:cNvSpPr>
          <p:nvPr>
            <p:ph type="title"/>
          </p:nvPr>
        </p:nvSpPr>
        <p:spPr/>
        <p:txBody>
          <a:bodyPr/>
          <a:lstStyle/>
          <a:p>
            <a:r>
              <a:rPr lang="en-GB">
                <a:latin typeface="Arial"/>
                <a:cs typeface="Arial"/>
              </a:rPr>
              <a:t>Proposed package of legislative measures</a:t>
            </a:r>
          </a:p>
        </p:txBody>
      </p:sp>
      <p:graphicFrame>
        <p:nvGraphicFramePr>
          <p:cNvPr id="7" name="Content Placeholder 6">
            <a:extLst>
              <a:ext uri="{FF2B5EF4-FFF2-40B4-BE49-F238E27FC236}">
                <a16:creationId xmlns:a16="http://schemas.microsoft.com/office/drawing/2014/main" id="{EEF1DA93-AD2D-F2A9-CC5B-67441FE5F80E}"/>
              </a:ext>
            </a:extLst>
          </p:cNvPr>
          <p:cNvGraphicFramePr>
            <a:graphicFrameLocks noGrp="1"/>
          </p:cNvGraphicFramePr>
          <p:nvPr>
            <p:ph idx="1"/>
            <p:extLst>
              <p:ext uri="{D42A27DB-BD31-4B8C-83A1-F6EECF244321}">
                <p14:modId xmlns:p14="http://schemas.microsoft.com/office/powerpoint/2010/main" val="248087918"/>
              </p:ext>
            </p:extLst>
          </p:nvPr>
        </p:nvGraphicFramePr>
        <p:xfrm>
          <a:off x="463462" y="1395413"/>
          <a:ext cx="11423736" cy="5217160"/>
        </p:xfrm>
        <a:graphic>
          <a:graphicData uri="http://schemas.openxmlformats.org/drawingml/2006/table">
            <a:tbl>
              <a:tblPr firstRow="1" bandRow="1">
                <a:tableStyleId>{5C22544A-7EE6-4342-B048-85BDC9FD1C3A}</a:tableStyleId>
              </a:tblPr>
              <a:tblGrid>
                <a:gridCol w="2868461">
                  <a:extLst>
                    <a:ext uri="{9D8B030D-6E8A-4147-A177-3AD203B41FA5}">
                      <a16:colId xmlns:a16="http://schemas.microsoft.com/office/drawing/2014/main" val="461605539"/>
                    </a:ext>
                  </a:extLst>
                </a:gridCol>
                <a:gridCol w="5924811">
                  <a:extLst>
                    <a:ext uri="{9D8B030D-6E8A-4147-A177-3AD203B41FA5}">
                      <a16:colId xmlns:a16="http://schemas.microsoft.com/office/drawing/2014/main" val="898749066"/>
                    </a:ext>
                  </a:extLst>
                </a:gridCol>
                <a:gridCol w="2630464">
                  <a:extLst>
                    <a:ext uri="{9D8B030D-6E8A-4147-A177-3AD203B41FA5}">
                      <a16:colId xmlns:a16="http://schemas.microsoft.com/office/drawing/2014/main" val="1831245433"/>
                    </a:ext>
                  </a:extLst>
                </a:gridCol>
              </a:tblGrid>
              <a:tr h="370840">
                <a:tc>
                  <a:txBody>
                    <a:bodyPr/>
                    <a:lstStyle/>
                    <a:p>
                      <a:r>
                        <a:rPr lang="en-GB"/>
                        <a:t>Measure </a:t>
                      </a:r>
                    </a:p>
                  </a:txBody>
                  <a:tcPr/>
                </a:tc>
                <a:tc>
                  <a:txBody>
                    <a:bodyPr/>
                    <a:lstStyle/>
                    <a:p>
                      <a:r>
                        <a:rPr lang="en-GB"/>
                        <a:t>Description</a:t>
                      </a:r>
                    </a:p>
                  </a:txBody>
                  <a:tcPr/>
                </a:tc>
                <a:tc>
                  <a:txBody>
                    <a:bodyPr/>
                    <a:lstStyle/>
                    <a:p>
                      <a:r>
                        <a:rPr lang="en-GB"/>
                        <a:t>Proposed Scope</a:t>
                      </a:r>
                    </a:p>
                  </a:txBody>
                  <a:tcPr/>
                </a:tc>
                <a:extLst>
                  <a:ext uri="{0D108BD9-81ED-4DB2-BD59-A6C34878D82A}">
                    <a16:rowId xmlns:a16="http://schemas.microsoft.com/office/drawing/2014/main" val="1578461310"/>
                  </a:ext>
                </a:extLst>
              </a:tr>
              <a:tr h="370840">
                <a:tc>
                  <a:txBody>
                    <a:bodyPr/>
                    <a:lstStyle/>
                    <a:p>
                      <a:r>
                        <a:rPr lang="en-GB" b="1"/>
                        <a:t>Measure 5 </a:t>
                      </a:r>
                      <a:r>
                        <a:rPr lang="en-GB"/>
                        <a:t>- Additional reporting on statutory interest</a:t>
                      </a:r>
                    </a:p>
                  </a:txBody>
                  <a:tcPr/>
                </a:tc>
                <a:tc>
                  <a:txBody>
                    <a:bodyPr/>
                    <a:lstStyle/>
                    <a:p>
                      <a:r>
                        <a:rPr lang="en-GB"/>
                        <a:t>To amend </a:t>
                      </a:r>
                      <a:r>
                        <a:rPr lang="en-GB" i="1"/>
                        <a:t>The Reporting on Payment Practices and Performance Regulations 2017</a:t>
                      </a:r>
                      <a:r>
                        <a:rPr lang="en-GB"/>
                        <a:t> to include additional reporting requirements around statutory interest liabilities. </a:t>
                      </a:r>
                    </a:p>
                    <a:p>
                      <a:endParaRPr lang="en-GB"/>
                    </a:p>
                    <a:p>
                      <a:r>
                        <a:rPr lang="en-GB"/>
                        <a:t>A requirement for businesses to report the £-value of statutory interest that they were liable to pay, and the £-value of statutory interest that they paid, in a given reporting period.</a:t>
                      </a:r>
                    </a:p>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Large companies as defined under </a:t>
                      </a:r>
                      <a:r>
                        <a:rPr lang="en-GB" i="1"/>
                        <a:t>The Reporting on Payment Practices and Performance Regulations 2017</a:t>
                      </a:r>
                    </a:p>
                  </a:txBody>
                  <a:tcPr/>
                </a:tc>
                <a:extLst>
                  <a:ext uri="{0D108BD9-81ED-4DB2-BD59-A6C34878D82A}">
                    <a16:rowId xmlns:a16="http://schemas.microsoft.com/office/drawing/2014/main" val="193350498"/>
                  </a:ext>
                </a:extLst>
              </a:tr>
              <a:tr h="370840">
                <a:tc>
                  <a:txBody>
                    <a:bodyPr/>
                    <a:lstStyle/>
                    <a:p>
                      <a:r>
                        <a:rPr lang="en-GB" b="1"/>
                        <a:t>Measure 6 </a:t>
                      </a:r>
                      <a:r>
                        <a:rPr lang="en-GB"/>
                        <a:t>- Financial penalties for persistent late payers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a:solidFill>
                            <a:schemeClr val="dk1"/>
                          </a:solidFill>
                          <a:effectLst/>
                          <a:latin typeface="+mn-lt"/>
                          <a:ea typeface="+mn-ea"/>
                          <a:cs typeface="+mn-cs"/>
                        </a:rPr>
                        <a:t>To introduce new legislation, which gives the SBC powers to issue fines to businesses who persistently pay their suppliers late.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a:solidFill>
                            <a:schemeClr val="dk1"/>
                          </a:solidFill>
                          <a:effectLst/>
                          <a:latin typeface="+mn-lt"/>
                          <a:ea typeface="+mn-ea"/>
                          <a:cs typeface="+mn-cs"/>
                        </a:rPr>
                        <a:t>The policy will use payment behaviour data submitted by businesses under </a:t>
                      </a:r>
                      <a:r>
                        <a:rPr lang="en-GB" sz="1800" i="1" kern="1200">
                          <a:solidFill>
                            <a:schemeClr val="dk1"/>
                          </a:solidFill>
                          <a:effectLst/>
                          <a:latin typeface="+mn-lt"/>
                          <a:ea typeface="+mn-ea"/>
                          <a:cs typeface="+mn-cs"/>
                        </a:rPr>
                        <a:t>The Reporting on Payment Practices and Performance Regulations (2017).</a:t>
                      </a:r>
                      <a:r>
                        <a:rPr lang="en-GB" sz="1800" kern="1200">
                          <a:solidFill>
                            <a:schemeClr val="dk1"/>
                          </a:solidFill>
                          <a:effectLst/>
                          <a:latin typeface="+mn-lt"/>
                          <a:ea typeface="+mn-ea"/>
                          <a:cs typeface="+mn-cs"/>
                        </a:rPr>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Large companies as defined under </a:t>
                      </a:r>
                      <a:r>
                        <a:rPr lang="en-GB" i="1"/>
                        <a:t>The Reporting on Payment Practices and Performance Regulations 2017</a:t>
                      </a:r>
                    </a:p>
                  </a:txBody>
                  <a:tcPr/>
                </a:tc>
                <a:extLst>
                  <a:ext uri="{0D108BD9-81ED-4DB2-BD59-A6C34878D82A}">
                    <a16:rowId xmlns:a16="http://schemas.microsoft.com/office/drawing/2014/main" val="1182555986"/>
                  </a:ext>
                </a:extLst>
              </a:tr>
            </a:tbl>
          </a:graphicData>
        </a:graphic>
      </p:graphicFrame>
    </p:spTree>
    <p:extLst>
      <p:ext uri="{BB962C8B-B14F-4D97-AF65-F5344CB8AC3E}">
        <p14:creationId xmlns:p14="http://schemas.microsoft.com/office/powerpoint/2010/main" val="345632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A0A4B-A5B6-7D0D-8049-93B7B0585B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882710-EA8E-DDBB-EC01-52B0FF26316A}"/>
              </a:ext>
            </a:extLst>
          </p:cNvPr>
          <p:cNvSpPr>
            <a:spLocks noGrp="1"/>
          </p:cNvSpPr>
          <p:nvPr>
            <p:ph type="title"/>
          </p:nvPr>
        </p:nvSpPr>
        <p:spPr/>
        <p:txBody>
          <a:bodyPr/>
          <a:lstStyle/>
          <a:p>
            <a:r>
              <a:rPr lang="en-GB">
                <a:latin typeface="Arial"/>
                <a:cs typeface="Arial"/>
              </a:rPr>
              <a:t>Proposed package of legislative measures</a:t>
            </a:r>
          </a:p>
        </p:txBody>
      </p:sp>
      <p:graphicFrame>
        <p:nvGraphicFramePr>
          <p:cNvPr id="7" name="Content Placeholder 6">
            <a:extLst>
              <a:ext uri="{FF2B5EF4-FFF2-40B4-BE49-F238E27FC236}">
                <a16:creationId xmlns:a16="http://schemas.microsoft.com/office/drawing/2014/main" id="{ACCBB3A9-BD0E-E698-9925-9D8110CE1F47}"/>
              </a:ext>
            </a:extLst>
          </p:cNvPr>
          <p:cNvGraphicFramePr>
            <a:graphicFrameLocks noGrp="1"/>
          </p:cNvGraphicFramePr>
          <p:nvPr>
            <p:ph idx="1"/>
            <p:extLst>
              <p:ext uri="{D42A27DB-BD31-4B8C-83A1-F6EECF244321}">
                <p14:modId xmlns:p14="http://schemas.microsoft.com/office/powerpoint/2010/main" val="3059274154"/>
              </p:ext>
            </p:extLst>
          </p:nvPr>
        </p:nvGraphicFramePr>
        <p:xfrm>
          <a:off x="463462" y="1395413"/>
          <a:ext cx="11423736" cy="4956556"/>
        </p:xfrm>
        <a:graphic>
          <a:graphicData uri="http://schemas.openxmlformats.org/drawingml/2006/table">
            <a:tbl>
              <a:tblPr firstRow="1" bandRow="1">
                <a:tableStyleId>{5C22544A-7EE6-4342-B048-85BDC9FD1C3A}</a:tableStyleId>
              </a:tblPr>
              <a:tblGrid>
                <a:gridCol w="2868461">
                  <a:extLst>
                    <a:ext uri="{9D8B030D-6E8A-4147-A177-3AD203B41FA5}">
                      <a16:colId xmlns:a16="http://schemas.microsoft.com/office/drawing/2014/main" val="461605539"/>
                    </a:ext>
                  </a:extLst>
                </a:gridCol>
                <a:gridCol w="5924811">
                  <a:extLst>
                    <a:ext uri="{9D8B030D-6E8A-4147-A177-3AD203B41FA5}">
                      <a16:colId xmlns:a16="http://schemas.microsoft.com/office/drawing/2014/main" val="898749066"/>
                    </a:ext>
                  </a:extLst>
                </a:gridCol>
                <a:gridCol w="2630464">
                  <a:extLst>
                    <a:ext uri="{9D8B030D-6E8A-4147-A177-3AD203B41FA5}">
                      <a16:colId xmlns:a16="http://schemas.microsoft.com/office/drawing/2014/main" val="1831245433"/>
                    </a:ext>
                  </a:extLst>
                </a:gridCol>
              </a:tblGrid>
              <a:tr h="370840">
                <a:tc>
                  <a:txBody>
                    <a:bodyPr/>
                    <a:lstStyle/>
                    <a:p>
                      <a:r>
                        <a:rPr lang="en-GB"/>
                        <a:t>Measure </a:t>
                      </a:r>
                    </a:p>
                  </a:txBody>
                  <a:tcPr/>
                </a:tc>
                <a:tc>
                  <a:txBody>
                    <a:bodyPr/>
                    <a:lstStyle/>
                    <a:p>
                      <a:r>
                        <a:rPr lang="en-GB"/>
                        <a:t>Description</a:t>
                      </a:r>
                    </a:p>
                  </a:txBody>
                  <a:tcPr/>
                </a:tc>
                <a:tc>
                  <a:txBody>
                    <a:bodyPr/>
                    <a:lstStyle/>
                    <a:p>
                      <a:r>
                        <a:rPr lang="en-GB"/>
                        <a:t>Proposed Scope</a:t>
                      </a:r>
                    </a:p>
                  </a:txBody>
                  <a:tcPr/>
                </a:tc>
                <a:extLst>
                  <a:ext uri="{0D108BD9-81ED-4DB2-BD59-A6C34878D82A}">
                    <a16:rowId xmlns:a16="http://schemas.microsoft.com/office/drawing/2014/main" val="1578461310"/>
                  </a:ext>
                </a:extLst>
              </a:tr>
              <a:tr h="370840">
                <a:tc>
                  <a:txBody>
                    <a:bodyPr/>
                    <a:lstStyle/>
                    <a:p>
                      <a:r>
                        <a:rPr lang="en-GB" b="1"/>
                        <a:t>Measure 7 </a:t>
                      </a:r>
                      <a:r>
                        <a:rPr lang="en-GB"/>
                        <a:t>- Additional powers for the Small Business Commissioner. </a:t>
                      </a:r>
                    </a:p>
                  </a:txBody>
                  <a:tcPr/>
                </a:tc>
                <a:tc>
                  <a:txBody>
                    <a:bodyPr/>
                    <a:lstStyle/>
                    <a:p>
                      <a:pPr marL="0" indent="0">
                        <a:buNone/>
                      </a:pPr>
                      <a:r>
                        <a:rPr lang="en-GB"/>
                        <a:t>T</a:t>
                      </a:r>
                      <a:r>
                        <a:rPr lang="en-GB">
                          <a:latin typeface="+mn-lt"/>
                        </a:rPr>
                        <a:t>o amend </a:t>
                      </a:r>
                      <a:r>
                        <a:rPr lang="en-GB" i="1">
                          <a:latin typeface="+mn-lt"/>
                        </a:rPr>
                        <a:t>The Enterprise Act 2016 </a:t>
                      </a:r>
                      <a:r>
                        <a:rPr lang="en-GB">
                          <a:latin typeface="+mn-lt"/>
                        </a:rPr>
                        <a:t>to give additional powers to the SBC:</a:t>
                      </a:r>
                    </a:p>
                    <a:p>
                      <a:pPr marL="342900" indent="-342900">
                        <a:lnSpc>
                          <a:spcPct val="114999"/>
                        </a:lnSpc>
                        <a:buAutoNum type="alphaLcParenR"/>
                      </a:pPr>
                      <a:r>
                        <a:rPr lang="en-GB" sz="1800">
                          <a:latin typeface="+mn-lt"/>
                          <a:cs typeface="Arial"/>
                        </a:rPr>
                        <a:t>to undertake assurance of data submitted under the Reporting on Payment Practices and Reporting Regulations 2017</a:t>
                      </a:r>
                    </a:p>
                    <a:p>
                      <a:pPr marL="342900" indent="-342900">
                        <a:lnSpc>
                          <a:spcPct val="114999"/>
                        </a:lnSpc>
                        <a:buAutoNum type="alphaLcParenR"/>
                      </a:pPr>
                      <a:endParaRPr lang="en-GB" sz="1800">
                        <a:latin typeface="+mn-lt"/>
                        <a:cs typeface="Arial"/>
                      </a:endParaRPr>
                    </a:p>
                    <a:p>
                      <a:pPr marL="342900" indent="-342900">
                        <a:lnSpc>
                          <a:spcPct val="114999"/>
                        </a:lnSpc>
                        <a:buAutoNum type="alphaLcParenR"/>
                      </a:pPr>
                      <a:r>
                        <a:rPr lang="en-GB" sz="1800">
                          <a:latin typeface="+mn-lt"/>
                          <a:cs typeface="Arial"/>
                        </a:rPr>
                        <a:t>to investigate poor payment practices, compel engagement and make binding recommendations / impose penalties.</a:t>
                      </a:r>
                      <a:endParaRPr lang="en-US" sz="1800">
                        <a:latin typeface="+mn-lt"/>
                        <a:cs typeface="Arial"/>
                      </a:endParaRPr>
                    </a:p>
                    <a:p>
                      <a:pPr marL="0" indent="0">
                        <a:buNone/>
                      </a:pPr>
                      <a:endParaRPr lang="en-GB"/>
                    </a:p>
                  </a:txBody>
                  <a:tcPr/>
                </a:tc>
                <a:tc>
                  <a:txBody>
                    <a:bodyPr/>
                    <a:lstStyle/>
                    <a:p>
                      <a:pPr marL="342900" indent="-342900">
                        <a:buAutoNum type="alphaLcParenR"/>
                      </a:pPr>
                      <a:r>
                        <a:rPr lang="en-GB"/>
                        <a:t>Large companies as defined under Reporting on Payment Practices and Performance Regulations 2017</a:t>
                      </a:r>
                    </a:p>
                    <a:p>
                      <a:pPr marL="342900" indent="-342900">
                        <a:buAutoNum type="alphaLcParenR"/>
                      </a:pPr>
                      <a:endParaRPr lang="en-GB"/>
                    </a:p>
                    <a:p>
                      <a:pPr marL="342900" indent="-342900">
                        <a:buAutoNum type="alphaLcParenR"/>
                      </a:pPr>
                      <a:r>
                        <a:rPr lang="en-GB"/>
                        <a:t>Not applicable to any party to a construction contract</a:t>
                      </a:r>
                    </a:p>
                  </a:txBody>
                  <a:tcPr/>
                </a:tc>
                <a:extLst>
                  <a:ext uri="{0D108BD9-81ED-4DB2-BD59-A6C34878D82A}">
                    <a16:rowId xmlns:a16="http://schemas.microsoft.com/office/drawing/2014/main" val="1933504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Measure 8 </a:t>
                      </a:r>
                      <a:r>
                        <a:rPr lang="en-GB"/>
                        <a:t>- Use of retention clauses in construction contracts</a:t>
                      </a:r>
                    </a:p>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a:solidFill>
                            <a:schemeClr val="dk1"/>
                          </a:solidFill>
                          <a:effectLst/>
                          <a:latin typeface="+mn-lt"/>
                          <a:ea typeface="+mn-ea"/>
                          <a:cs typeface="+mn-cs"/>
                        </a:rPr>
                        <a:t>To amend </a:t>
                      </a:r>
                      <a:r>
                        <a:rPr lang="en-GB" sz="1800" i="1" kern="1200">
                          <a:solidFill>
                            <a:schemeClr val="dk1"/>
                          </a:solidFill>
                          <a:effectLst/>
                          <a:latin typeface="+mn-lt"/>
                          <a:ea typeface="+mn-ea"/>
                          <a:cs typeface="+mn-cs"/>
                        </a:rPr>
                        <a:t>Part 2 of the Housing Grants, Construction and Regeneration Act (1996)</a:t>
                      </a:r>
                      <a:r>
                        <a:rPr lang="en-GB" sz="1800" kern="1200">
                          <a:solidFill>
                            <a:schemeClr val="dk1"/>
                          </a:solidFill>
                          <a:effectLst/>
                          <a:latin typeface="+mn-lt"/>
                          <a:ea typeface="+mn-ea"/>
                          <a:cs typeface="+mn-cs"/>
                        </a:rPr>
                        <a:t>, to either prohibit the use of retentions; or to introduce requirements to protect retention funds deducted and withheld from insolvency and late or non-payment.</a:t>
                      </a:r>
                    </a:p>
                  </a:txBody>
                  <a:tcPr/>
                </a:tc>
                <a:tc>
                  <a:txBody>
                    <a:bodyPr/>
                    <a:lstStyle/>
                    <a:p>
                      <a:pPr marL="0" indent="0">
                        <a:buNone/>
                      </a:pPr>
                      <a:r>
                        <a:rPr lang="en-GB"/>
                        <a:t>Any party to a construction contract</a:t>
                      </a:r>
                    </a:p>
                  </a:txBody>
                  <a:tcPr/>
                </a:tc>
                <a:extLst>
                  <a:ext uri="{0D108BD9-81ED-4DB2-BD59-A6C34878D82A}">
                    <a16:rowId xmlns:a16="http://schemas.microsoft.com/office/drawing/2014/main" val="132093568"/>
                  </a:ext>
                </a:extLst>
              </a:tr>
            </a:tbl>
          </a:graphicData>
        </a:graphic>
      </p:graphicFrame>
    </p:spTree>
    <p:extLst>
      <p:ext uri="{BB962C8B-B14F-4D97-AF65-F5344CB8AC3E}">
        <p14:creationId xmlns:p14="http://schemas.microsoft.com/office/powerpoint/2010/main" val="943750147"/>
      </p:ext>
    </p:extLst>
  </p:cSld>
  <p:clrMapOvr>
    <a:masterClrMapping/>
  </p:clrMapOvr>
</p:sld>
</file>

<file path=ppt/theme/theme1.xml><?xml version="1.0" encoding="utf-8"?>
<a:theme xmlns:a="http://schemas.openxmlformats.org/drawingml/2006/main" name="Office Theme">
  <a:themeElements>
    <a:clrScheme name="DIT">
      <a:dk1>
        <a:srgbClr val="000000"/>
      </a:dk1>
      <a:lt1>
        <a:srgbClr val="FFFFFF"/>
      </a:lt1>
      <a:dk2>
        <a:srgbClr val="404040"/>
      </a:dk2>
      <a:lt2>
        <a:srgbClr val="E6E6E6"/>
      </a:lt2>
      <a:accent1>
        <a:srgbClr val="CF102C"/>
      </a:accent1>
      <a:accent2>
        <a:srgbClr val="00285E"/>
      </a:accent2>
      <a:accent3>
        <a:srgbClr val="004C44"/>
      </a:accent3>
      <a:accent4>
        <a:srgbClr val="0062BD"/>
      </a:accent4>
      <a:accent5>
        <a:srgbClr val="E14811"/>
      </a:accent5>
      <a:accent6>
        <a:srgbClr val="A8008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BT branded PPT template OCT 2024" id="{27DBEE2D-5205-4057-B26E-7F5D05DD073D}" vid="{5D8E07E2-AE53-414D-899C-93BE45C56498}"/>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Government_x0020_Body xmlns="b413c3fd-5a3b-4239-b985-69032e371c04">Archive 1</Government_x0020_Body>
    <Date_x0020_Opened xmlns="b413c3fd-5a3b-4239-b985-69032e371c04">2022-10-06T16:14:04+00:00</Date_x0020_Opened>
    <LegacyData xmlns="aaacb922-5235-4a66-b188-303b9b46fbd7" xsi:nil="true"/>
    <Retention_x0020_Label xmlns="a8f60570-4bd3-4f2b-950b-a996de8ab151">Group Review</Retention_x0020_Label>
    <Date_x0020_Closed xmlns="b413c3fd-5a3b-4239-b985-69032e371c04" xsi:nil="true"/>
    <Security_x0020_Classification xmlns="0063f72e-ace3-48fb-9c1f-5b513408b31f">OFFICIAL</Security_x0020_Classification>
    <Descriptor xmlns="0063f72e-ace3-48fb-9c1f-5b513408b31f" xsi:nil="true"/>
    <m975189f4ba442ecbf67d4147307b177 xmlns="6c5268e7-3d15-4470-8933-89cba07909b0">
      <Terms xmlns="http://schemas.microsoft.com/office/infopath/2007/PartnerControls">
        <TermInfo xmlns="http://schemas.microsoft.com/office/infopath/2007/PartnerControls">
          <TermName xmlns="http://schemas.microsoft.com/office/infopath/2007/PartnerControls">Corporate Functions</TermName>
          <TermId xmlns="http://schemas.microsoft.com/office/infopath/2007/PartnerControls">677bf75b-aac7-40d7-80a4-3e3b2cdbb47d</TermId>
        </TermInfo>
      </Terms>
    </m975189f4ba442ecbf67d4147307b177>
    <TaxCatchAll xmlns="6c5268e7-3d15-4470-8933-89cba07909b0">
      <Value>68</Value>
    </TaxCatchAll>
    <_dlc_DocId xmlns="6c5268e7-3d15-4470-8933-89cba07909b0">QN7YQDQNMRE4-355888257-402840</_dlc_DocId>
    <_dlc_DocIdUrl xmlns="6c5268e7-3d15-4470-8933-89cba07909b0">
      <Url>https://dbis.sharepoint.com/sites/ct/_layouts/15/DocIdRedir.aspx?ID=QN7YQDQNMRE4-355888257-402840</Url>
      <Description>QN7YQDQNMRE4-355888257-402840</Description>
    </_dlc_DocIdUrl>
    <lcf76f155ced4ddcb4097134ff3c332f xmlns="e77988d7-6cbc-43a9-b5cb-51d91394baa4">
      <Terms xmlns="http://schemas.microsoft.com/office/infopath/2007/PartnerControls"/>
    </lcf76f155ced4ddcb4097134ff3c332f>
    <TranslatedLang xmlns="e77988d7-6cbc-43a9-b5cb-51d91394baa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3967AF08EAF654F91869F28F3A1E624" ma:contentTypeVersion="25" ma:contentTypeDescription="Create a new document." ma:contentTypeScope="" ma:versionID="e91d83dedebbc4939c4feb645d51d2ca">
  <xsd:schema xmlns:xsd="http://www.w3.org/2001/XMLSchema" xmlns:xs="http://www.w3.org/2001/XMLSchema" xmlns:p="http://schemas.microsoft.com/office/2006/metadata/properties" xmlns:ns2="6c5268e7-3d15-4470-8933-89cba07909b0" xmlns:ns3="0063f72e-ace3-48fb-9c1f-5b513408b31f" xmlns:ns4="b413c3fd-5a3b-4239-b985-69032e371c04" xmlns:ns5="a8f60570-4bd3-4f2b-950b-a996de8ab151" xmlns:ns6="aaacb922-5235-4a66-b188-303b9b46fbd7" xmlns:ns7="e77988d7-6cbc-43a9-b5cb-51d91394baa4" targetNamespace="http://schemas.microsoft.com/office/2006/metadata/properties" ma:root="true" ma:fieldsID="0dca3fade60182e2b785721339f4ebdc" ns2:_="" ns3:_="" ns4:_="" ns5:_="" ns6:_="" ns7:_="">
    <xsd:import namespace="6c5268e7-3d15-4470-8933-89cba07909b0"/>
    <xsd:import namespace="0063f72e-ace3-48fb-9c1f-5b513408b31f"/>
    <xsd:import namespace="b413c3fd-5a3b-4239-b985-69032e371c04"/>
    <xsd:import namespace="a8f60570-4bd3-4f2b-950b-a996de8ab151"/>
    <xsd:import namespace="aaacb922-5235-4a66-b188-303b9b46fbd7"/>
    <xsd:import namespace="e77988d7-6cbc-43a9-b5cb-51d91394baa4"/>
    <xsd:element name="properties">
      <xsd:complexType>
        <xsd:sequence>
          <xsd:element name="documentManagement">
            <xsd:complexType>
              <xsd:all>
                <xsd:element ref="ns2:_dlc_DocId" minOccurs="0"/>
                <xsd:element ref="ns2:_dlc_DocIdUrl" minOccurs="0"/>
                <xsd:element ref="ns2:_dlc_DocIdPersistId" minOccurs="0"/>
                <xsd:element ref="ns3:Security_x0020_Classification" minOccurs="0"/>
                <xsd:element ref="ns3:Descriptor" minOccurs="0"/>
                <xsd:element ref="ns2:m975189f4ba442ecbf67d4147307b177" minOccurs="0"/>
                <xsd:element ref="ns2:TaxCatchAll" minOccurs="0"/>
                <xsd:element ref="ns2:TaxCatchAllLabel" minOccurs="0"/>
                <xsd:element ref="ns4:Government_x0020_Body" minOccurs="0"/>
                <xsd:element ref="ns4:Date_x0020_Opened" minOccurs="0"/>
                <xsd:element ref="ns4:Date_x0020_Closed" minOccurs="0"/>
                <xsd:element ref="ns5:Retention_x0020_Label" minOccurs="0"/>
                <xsd:element ref="ns6:LegacyData" minOccurs="0"/>
                <xsd:element ref="ns7:MediaServiceMetadata" minOccurs="0"/>
                <xsd:element ref="ns7:MediaServiceFastMetadata" minOccurs="0"/>
                <xsd:element ref="ns7:MediaServiceObjectDetectorVersions" minOccurs="0"/>
                <xsd:element ref="ns2:SharedWithUsers" minOccurs="0"/>
                <xsd:element ref="ns2:SharedWithDetails" minOccurs="0"/>
                <xsd:element ref="ns7:lcf76f155ced4ddcb4097134ff3c332f" minOccurs="0"/>
                <xsd:element ref="ns7:MediaServiceGenerationTime" minOccurs="0"/>
                <xsd:element ref="ns7:MediaServiceEventHashCode" minOccurs="0"/>
                <xsd:element ref="ns7:MediaServiceDateTaken" minOccurs="0"/>
                <xsd:element ref="ns7:MediaServiceLocation" minOccurs="0"/>
                <xsd:element ref="ns7:MediaServiceSearchProperties" minOccurs="0"/>
                <xsd:element ref="ns7:MediaServiceOCR" minOccurs="0"/>
                <xsd:element ref="ns7:MediaLengthInSeconds" minOccurs="0"/>
                <xsd:element ref="ns7:MediaServiceBillingMetadata" minOccurs="0"/>
                <xsd:element ref="ns7:TranslatedLa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5268e7-3d15-4470-8933-89cba07909b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m975189f4ba442ecbf67d4147307b177" ma:index="13" nillable="true" ma:taxonomy="true" ma:internalName="m975189f4ba442ecbf67d4147307b177" ma:taxonomyFieldName="Business_x0020_Unit" ma:displayName="Business Unit" ma:default="1;#Business Group|26fdb3af-2967-4203-9485-8190f803df09" ma:fieldId="{6975189f-4ba4-42ec-bf67-d4147307b177}" ma:sspId="07c4ed84-5fe0-43ce-92b1-d76889ed7488" ma:termSetId="6f71e40e-3a2e-4baf-91d9-2069eb354530" ma:anchorId="00000000-0000-0000-0000-000000000000" ma:open="false" ma:isKeyword="false">
      <xsd:complexType>
        <xsd:sequence>
          <xsd:element ref="pc:Terms" minOccurs="0" maxOccurs="1"/>
        </xsd:sequence>
      </xsd:complexType>
    </xsd:element>
    <xsd:element name="TaxCatchAll" ma:index="14" nillable="true" ma:displayName="Taxonomy Catch All Column" ma:hidden="true" ma:list="{c9594653-8136-4681-a4de-9d66622f53e8}" ma:internalName="TaxCatchAll" ma:showField="CatchAllData" ma:web="6c5268e7-3d15-4470-8933-89cba07909b0">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c9594653-8136-4681-a4de-9d66622f53e8}" ma:internalName="TaxCatchAllLabel" ma:readOnly="true" ma:showField="CatchAllDataLabel" ma:web="6c5268e7-3d15-4470-8933-89cba07909b0">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63f72e-ace3-48fb-9c1f-5b513408b31f" elementFormDefault="qualified">
    <xsd:import namespace="http://schemas.microsoft.com/office/2006/documentManagement/types"/>
    <xsd:import namespace="http://schemas.microsoft.com/office/infopath/2007/PartnerControls"/>
    <xsd:element name="Security_x0020_Classification" ma:index="11" nillable="true" ma:displayName="Security Classification" ma:default="OFFICIAL" ma:format="Dropdown" ma:indexed="true" ma:internalName="Security_x0020_Classification">
      <xsd:simpleType>
        <xsd:restriction base="dms:Choice">
          <xsd:enumeration value="OFFICIAL"/>
          <xsd:enumeration value="OFFICIAL - SENSITIVE"/>
        </xsd:restriction>
      </xsd:simpleType>
    </xsd:element>
    <xsd:element name="Descriptor" ma:index="12" nillable="true" ma:displayName="Descriptor" ma:default="" ma:format="Dropdown" ma:indexed="true" ma:internalName="Descriptor">
      <xsd:simpleType>
        <xsd:restriction base="dms:Choice">
          <xsd:enumeration value="COMMERCIAL"/>
          <xsd:enumeration value="PERSONAL"/>
          <xsd:enumeration value="LOCSEN"/>
        </xsd:restriction>
      </xsd:simpleType>
    </xsd:element>
  </xsd:schema>
  <xsd:schema xmlns:xsd="http://www.w3.org/2001/XMLSchema" xmlns:xs="http://www.w3.org/2001/XMLSchema" xmlns:dms="http://schemas.microsoft.com/office/2006/documentManagement/types" xmlns:pc="http://schemas.microsoft.com/office/infopath/2007/PartnerControls" targetNamespace="b413c3fd-5a3b-4239-b985-69032e371c04" elementFormDefault="qualified">
    <xsd:import namespace="http://schemas.microsoft.com/office/2006/documentManagement/types"/>
    <xsd:import namespace="http://schemas.microsoft.com/office/infopath/2007/PartnerControls"/>
    <xsd:element name="Government_x0020_Body" ma:index="17" nillable="true" ma:displayName="Government Body" ma:default="DIT" ma:internalName="Government_x0020_Body">
      <xsd:simpleType>
        <xsd:restriction base="dms:Text">
          <xsd:maxLength value="255"/>
        </xsd:restriction>
      </xsd:simpleType>
    </xsd:element>
    <xsd:element name="Date_x0020_Opened" ma:index="18" nillable="true" ma:displayName="Date Opened" ma:default="[Today]" ma:format="DateOnly" ma:internalName="Date_x0020_Opened">
      <xsd:simpleType>
        <xsd:restriction base="dms:DateTime"/>
      </xsd:simpleType>
    </xsd:element>
    <xsd:element name="Date_x0020_Closed" ma:index="19" nillable="true" ma:displayName="Date Closed" ma:format="DateOnly" ma:internalName="Date_x0020_Clos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8f60570-4bd3-4f2b-950b-a996de8ab151" elementFormDefault="qualified">
    <xsd:import namespace="http://schemas.microsoft.com/office/2006/documentManagement/types"/>
    <xsd:import namespace="http://schemas.microsoft.com/office/infopath/2007/PartnerControls"/>
    <xsd:element name="Retention_x0020_Label" ma:index="20" nillable="true" ma:displayName="Retention Label" ma:internalName="Retention_x0020_Labe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acb922-5235-4a66-b188-303b9b46fbd7" elementFormDefault="qualified">
    <xsd:import namespace="http://schemas.microsoft.com/office/2006/documentManagement/types"/>
    <xsd:import namespace="http://schemas.microsoft.com/office/infopath/2007/PartnerControls"/>
    <xsd:element name="LegacyData" ma:index="21" nillable="true" ma:displayName="Legacy Data" ma:internalName="Legacy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7988d7-6cbc-43a9-b5cb-51d91394baa4"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07c4ed84-5fe0-43ce-92b1-d76889ed7488" ma:termSetId="09814cd3-568e-fe90-9814-8d621ff8fb84" ma:anchorId="fba54fb3-c3e1-fe81-a776-ca4b69148c4d" ma:open="true" ma:isKeyword="false">
      <xsd:complexType>
        <xsd:sequence>
          <xsd:element ref="pc:Terms" minOccurs="0" maxOccurs="1"/>
        </xsd:sequence>
      </xsd:complex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DateTaken" ma:index="31" nillable="true" ma:displayName="MediaServiceDateTaken" ma:hidden="true" ma:indexed="true" ma:internalName="MediaServiceDateTaken" ma:readOnly="true">
      <xsd:simpleType>
        <xsd:restriction base="dms:Text"/>
      </xsd:simpleType>
    </xsd:element>
    <xsd:element name="MediaServiceLocation" ma:index="32" nillable="true" ma:displayName="Location" ma:indexed="true" ma:internalName="MediaServiceLocation"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OCR" ma:index="34" nillable="true" ma:displayName="Extracted Text" ma:internalName="MediaServiceOCR" ma:readOnly="true">
      <xsd:simpleType>
        <xsd:restriction base="dms:Note">
          <xsd:maxLength value="255"/>
        </xsd:restriction>
      </xsd:simpleType>
    </xsd:element>
    <xsd:element name="MediaLengthInSeconds" ma:index="35" nillable="true" ma:displayName="MediaLengthInSeconds" ma:hidden="true" ma:internalName="MediaLengthInSeconds" ma:readOnly="true">
      <xsd:simpleType>
        <xsd:restriction base="dms:Unknown"/>
      </xsd:simpleType>
    </xsd:element>
    <xsd:element name="MediaServiceBillingMetadata" ma:index="36" nillable="true" ma:displayName="MediaServiceBillingMetadata" ma:hidden="true" ma:internalName="MediaServiceBillingMetadata" ma:readOnly="true">
      <xsd:simpleType>
        <xsd:restriction base="dms:Note"/>
      </xsd:simpleType>
    </xsd:element>
    <xsd:element name="TranslatedLang" ma:index="37" nillable="true" ma:displayName="Translated Language" ma:internalName="TranslatedLang">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5E1B74-2DB3-4BA0-BBC7-ED39E2937988}">
  <ds:schemaRefs>
    <ds:schemaRef ds:uri="http://schemas.microsoft.com/office/2006/documentManagement/types"/>
    <ds:schemaRef ds:uri="b413c3fd-5a3b-4239-b985-69032e371c04"/>
    <ds:schemaRef ds:uri="http://purl.org/dc/terms/"/>
    <ds:schemaRef ds:uri="http://purl.org/dc/dcmitype/"/>
    <ds:schemaRef ds:uri="http://schemas.microsoft.com/office/infopath/2007/PartnerControls"/>
    <ds:schemaRef ds:uri="http://schemas.openxmlformats.org/package/2006/metadata/core-properties"/>
    <ds:schemaRef ds:uri="e77988d7-6cbc-43a9-b5cb-51d91394baa4"/>
    <ds:schemaRef ds:uri="aaacb922-5235-4a66-b188-303b9b46fbd7"/>
    <ds:schemaRef ds:uri="http://www.w3.org/XML/1998/namespace"/>
    <ds:schemaRef ds:uri="0063f72e-ace3-48fb-9c1f-5b513408b31f"/>
    <ds:schemaRef ds:uri="a8f60570-4bd3-4f2b-950b-a996de8ab151"/>
    <ds:schemaRef ds:uri="6c5268e7-3d15-4470-8933-89cba07909b0"/>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45911329-685E-497A-9A7B-A88E462207FB}">
  <ds:schemaRefs>
    <ds:schemaRef ds:uri="0063f72e-ace3-48fb-9c1f-5b513408b31f"/>
    <ds:schemaRef ds:uri="6c5268e7-3d15-4470-8933-89cba07909b0"/>
    <ds:schemaRef ds:uri="a8f60570-4bd3-4f2b-950b-a996de8ab151"/>
    <ds:schemaRef ds:uri="aaacb922-5235-4a66-b188-303b9b46fbd7"/>
    <ds:schemaRef ds:uri="b413c3fd-5a3b-4239-b985-69032e371c04"/>
    <ds:schemaRef ds:uri="e77988d7-6cbc-43a9-b5cb-51d91394ba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8AAA700-3445-4F26-8E22-A38A08D89547}">
  <ds:schemaRefs>
    <ds:schemaRef ds:uri="http://schemas.microsoft.com/sharepoint/events"/>
    <ds:schemaRef ds:uri="http://www.w3.org/2000/xmlns/"/>
  </ds:schemaRefs>
</ds:datastoreItem>
</file>

<file path=customXml/itemProps4.xml><?xml version="1.0" encoding="utf-8"?>
<ds:datastoreItem xmlns:ds="http://schemas.openxmlformats.org/officeDocument/2006/customXml" ds:itemID="{65092916-0060-446C-B424-E08B0A01D2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DBT branded PPT template OCT 2024</Template>
  <TotalTime>0</TotalTime>
  <Words>1140</Words>
  <Application>Microsoft Office PowerPoint</Application>
  <PresentationFormat>Widescreen</PresentationFormat>
  <Paragraphs>121</Paragraphs>
  <Slides>11</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Late Payments Consultation: Tackling Poor Payment Practices</vt:lpstr>
      <vt:lpstr>Background – HMG commitment to tackle late payment</vt:lpstr>
      <vt:lpstr>Proposed package of legislative measures</vt:lpstr>
      <vt:lpstr>Prohibiting the use of retention clauses</vt:lpstr>
      <vt:lpstr>Protection of retention sums</vt:lpstr>
      <vt:lpstr>Proposed package of legislative measures</vt:lpstr>
      <vt:lpstr>Proposed package of legislative measures</vt:lpstr>
      <vt:lpstr>Proposed package of legislative measures</vt:lpstr>
      <vt:lpstr>Proposed package of legislative measures</vt:lpstr>
      <vt:lpstr>Proposed package of legislative measures</vt:lpstr>
      <vt:lpstr>Consultation details</vt:lpstr>
    </vt:vector>
  </TitlesOfParts>
  <Company>Cirrus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Sean OVERY (DBT)</dc:creator>
  <cp:lastModifiedBy>Gray Gibson</cp:lastModifiedBy>
  <cp:revision>1</cp:revision>
  <cp:lastPrinted>2025-09-01T14:48:53Z</cp:lastPrinted>
  <dcterms:created xsi:type="dcterms:W3CDTF">2025-03-07T15:10:40Z</dcterms:created>
  <dcterms:modified xsi:type="dcterms:W3CDTF">2025-10-09T12:57:35Z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1c05e37-788c-4c59-b50e-5c98323c0a70_Enabled">
    <vt:lpwstr>true</vt:lpwstr>
  </property>
  <property fmtid="{D5CDD505-2E9C-101B-9397-08002B2CF9AE}" pid="3" name="MSIP_Label_c1c05e37-788c-4c59-b50e-5c98323c0a70_SetDate">
    <vt:lpwstr>2022-10-05T12:52:39Z</vt:lpwstr>
  </property>
  <property fmtid="{D5CDD505-2E9C-101B-9397-08002B2CF9AE}" pid="4" name="MSIP_Label_c1c05e37-788c-4c59-b50e-5c98323c0a70_Method">
    <vt:lpwstr>Standard</vt:lpwstr>
  </property>
  <property fmtid="{D5CDD505-2E9C-101B-9397-08002B2CF9AE}" pid="5" name="MSIP_Label_c1c05e37-788c-4c59-b50e-5c98323c0a70_Name">
    <vt:lpwstr>OFFICIAL</vt:lpwstr>
  </property>
  <property fmtid="{D5CDD505-2E9C-101B-9397-08002B2CF9AE}" pid="6" name="MSIP_Label_c1c05e37-788c-4c59-b50e-5c98323c0a70_SiteId">
    <vt:lpwstr>8fa217ec-33aa-46fb-ad96-dfe68006bb86</vt:lpwstr>
  </property>
  <property fmtid="{D5CDD505-2E9C-101B-9397-08002B2CF9AE}" pid="7" name="MSIP_Label_c1c05e37-788c-4c59-b50e-5c98323c0a70_ActionId">
    <vt:lpwstr>2a2bf6e5-ba0a-4c61-8913-25a1ed2985b5</vt:lpwstr>
  </property>
  <property fmtid="{D5CDD505-2E9C-101B-9397-08002B2CF9AE}" pid="8" name="MSIP_Label_c1c05e37-788c-4c59-b50e-5c98323c0a70_ContentBits">
    <vt:lpwstr>0</vt:lpwstr>
  </property>
  <property fmtid="{D5CDD505-2E9C-101B-9397-08002B2CF9AE}" pid="9" name="ContentTypeId">
    <vt:lpwstr>0x01010083967AF08EAF654F91869F28F3A1E624</vt:lpwstr>
  </property>
  <property fmtid="{D5CDD505-2E9C-101B-9397-08002B2CF9AE}" pid="10" name="_dlc_DocIdItemGuid">
    <vt:lpwstr>575c294b-6b80-46f2-8725-9697640816ad</vt:lpwstr>
  </property>
  <property fmtid="{D5CDD505-2E9C-101B-9397-08002B2CF9AE}" pid="11" name="MediaServiceImageTags">
    <vt:lpwstr/>
  </property>
  <property fmtid="{D5CDD505-2E9C-101B-9397-08002B2CF9AE}" pid="12" name="Business Unit">
    <vt:lpwstr>68;#Corporate Functions|677bf75b-aac7-40d7-80a4-3e3b2cdbb47d</vt:lpwstr>
  </property>
  <property fmtid="{D5CDD505-2E9C-101B-9397-08002B2CF9AE}" pid="13" name="Business_x0020_Unit">
    <vt:lpwstr>68;#Corporate Functions|677bf75b-aac7-40d7-80a4-3e3b2cdbb47d</vt:lpwstr>
  </property>
</Properties>
</file>